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Lst>
  <p:notesMasterIdLst>
    <p:notesMasterId r:id="rId15"/>
  </p:notesMasterIdLst>
  <p:sldIdLst>
    <p:sldId id="313" r:id="rId2"/>
    <p:sldId id="256" r:id="rId3"/>
    <p:sldId id="258" r:id="rId4"/>
    <p:sldId id="261" r:id="rId5"/>
    <p:sldId id="314" r:id="rId6"/>
    <p:sldId id="315" r:id="rId7"/>
    <p:sldId id="316" r:id="rId8"/>
    <p:sldId id="317" r:id="rId9"/>
    <p:sldId id="352" r:id="rId10"/>
    <p:sldId id="323" r:id="rId11"/>
    <p:sldId id="324" r:id="rId12"/>
    <p:sldId id="327" r:id="rId13"/>
    <p:sldId id="292"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FBA"/>
    <a:srgbClr val="FFFFAC"/>
    <a:srgbClr val="FFFD7A"/>
    <a:srgbClr val="FFF8F5"/>
    <a:srgbClr val="EAF5D9"/>
    <a:srgbClr val="AFF6CF"/>
    <a:srgbClr val="FFF8F4"/>
    <a:srgbClr val="FDCB85"/>
    <a:srgbClr val="FFCD99"/>
    <a:srgbClr val="B3C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2C1FF9-0DA4-428C-8DF7-F1E59436BD74}">
  <a:tblStyle styleId="{772C1FF9-0DA4-428C-8DF7-F1E59436BD7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33863D9-A986-41EA-A490-A5DBAE310FAB}"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08"/>
    <p:restoredTop sz="94648"/>
  </p:normalViewPr>
  <p:slideViewPr>
    <p:cSldViewPr snapToGrid="0">
      <p:cViewPr varScale="1">
        <p:scale>
          <a:sx n="110" d="100"/>
          <a:sy n="110" d="100"/>
        </p:scale>
        <p:origin x="75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4"/>
        <p:cNvGrpSpPr/>
        <p:nvPr/>
      </p:nvGrpSpPr>
      <p:grpSpPr>
        <a:xfrm>
          <a:off x="0" y="0"/>
          <a:ext cx="0" cy="0"/>
          <a:chOff x="0" y="0"/>
          <a:chExt cx="0" cy="0"/>
        </a:xfrm>
      </p:grpSpPr>
      <p:sp>
        <p:nvSpPr>
          <p:cNvPr id="2815" name="Google Shape;281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6" name="Google Shape;281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88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g1e2abe76918_0_1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6" name="Google Shape;1046;g1e2abe76918_0_1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2432ba17354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3" name="Google Shape;1313;g2432ba17354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7"/>
        <p:cNvGrpSpPr/>
        <p:nvPr/>
      </p:nvGrpSpPr>
      <p:grpSpPr>
        <a:xfrm>
          <a:off x="0" y="0"/>
          <a:ext cx="0" cy="0"/>
          <a:chOff x="0" y="0"/>
          <a:chExt cx="0" cy="0"/>
        </a:xfrm>
      </p:grpSpPr>
      <p:sp>
        <p:nvSpPr>
          <p:cNvPr id="1548" name="Google Shape;1548;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9" name="Google Shape;1549;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7"/>
        <p:cNvGrpSpPr/>
        <p:nvPr/>
      </p:nvGrpSpPr>
      <p:grpSpPr>
        <a:xfrm>
          <a:off x="0" y="0"/>
          <a:ext cx="0" cy="0"/>
          <a:chOff x="0" y="0"/>
          <a:chExt cx="0" cy="0"/>
        </a:xfrm>
      </p:grpSpPr>
      <p:sp>
        <p:nvSpPr>
          <p:cNvPr id="2758" name="Google Shape;2758;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9" name="Google Shape;2759;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4918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5"/>
        <p:cNvGrpSpPr/>
        <p:nvPr/>
      </p:nvGrpSpPr>
      <p:grpSpPr>
        <a:xfrm>
          <a:off x="0" y="0"/>
          <a:ext cx="0" cy="0"/>
          <a:chOff x="0" y="0"/>
          <a:chExt cx="0" cy="0"/>
        </a:xfrm>
      </p:grpSpPr>
      <p:sp>
        <p:nvSpPr>
          <p:cNvPr id="3596" name="Google Shape;3596;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7" name="Google Shape;3597;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789425" y="1406625"/>
            <a:ext cx="4236300" cy="17238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5200"/>
              <a:buNone/>
              <a:defRPr sz="6000" b="0">
                <a:latin typeface="Days One"/>
                <a:ea typeface="Days One"/>
                <a:cs typeface="Days One"/>
                <a:sym typeface="Days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89425" y="3261075"/>
            <a:ext cx="4085700" cy="475800"/>
          </a:xfrm>
          <a:prstGeom prst="rect">
            <a:avLst/>
          </a:prstGeom>
          <a:solidFill>
            <a:schemeClr val="lt1"/>
          </a:solidFill>
          <a:ln w="381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solidFill>
                  <a:schemeClr val="dk1"/>
                </a:solidFill>
                <a:latin typeface="Anuphan"/>
                <a:ea typeface="Anuphan"/>
                <a:cs typeface="Anuphan"/>
                <a:sym typeface="Anuphan"/>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2"/>
          <p:cNvGrpSpPr/>
          <p:nvPr/>
        </p:nvGrpSpPr>
        <p:grpSpPr>
          <a:xfrm rot="7974048">
            <a:off x="7787129" y="72146"/>
            <a:ext cx="961588" cy="1083646"/>
            <a:chOff x="8410504" y="404097"/>
            <a:chExt cx="961632" cy="1083695"/>
          </a:xfrm>
        </p:grpSpPr>
        <p:sp>
          <p:nvSpPr>
            <p:cNvPr id="13" name="Google Shape;13;p2"/>
            <p:cNvSpPr/>
            <p:nvPr/>
          </p:nvSpPr>
          <p:spPr>
            <a:xfrm rot="-1941110">
              <a:off x="8619291" y="476854"/>
              <a:ext cx="544057" cy="938180"/>
            </a:xfrm>
            <a:custGeom>
              <a:avLst/>
              <a:gdLst/>
              <a:ahLst/>
              <a:cxnLst/>
              <a:rect l="l" t="t" r="r" b="b"/>
              <a:pathLst>
                <a:path w="10226" h="17635" extrusionOk="0">
                  <a:moveTo>
                    <a:pt x="7489" y="0"/>
                  </a:moveTo>
                  <a:cubicBezTo>
                    <a:pt x="7418" y="0"/>
                    <a:pt x="7347" y="7"/>
                    <a:pt x="7269" y="14"/>
                  </a:cubicBezTo>
                  <a:cubicBezTo>
                    <a:pt x="6836" y="64"/>
                    <a:pt x="6198" y="270"/>
                    <a:pt x="5610" y="993"/>
                  </a:cubicBezTo>
                  <a:cubicBezTo>
                    <a:pt x="5156" y="1553"/>
                    <a:pt x="4844" y="2191"/>
                    <a:pt x="4695" y="2843"/>
                  </a:cubicBezTo>
                  <a:cubicBezTo>
                    <a:pt x="4440" y="2716"/>
                    <a:pt x="4199" y="2673"/>
                    <a:pt x="4021" y="2652"/>
                  </a:cubicBezTo>
                  <a:cubicBezTo>
                    <a:pt x="3965" y="2645"/>
                    <a:pt x="3901" y="2645"/>
                    <a:pt x="3837" y="2645"/>
                  </a:cubicBezTo>
                  <a:cubicBezTo>
                    <a:pt x="3050" y="2645"/>
                    <a:pt x="2320" y="3127"/>
                    <a:pt x="1972" y="3879"/>
                  </a:cubicBezTo>
                  <a:cubicBezTo>
                    <a:pt x="1759" y="4354"/>
                    <a:pt x="1703" y="4900"/>
                    <a:pt x="1809" y="5495"/>
                  </a:cubicBezTo>
                  <a:cubicBezTo>
                    <a:pt x="1837" y="5644"/>
                    <a:pt x="1873" y="5786"/>
                    <a:pt x="1915" y="5928"/>
                  </a:cubicBezTo>
                  <a:cubicBezTo>
                    <a:pt x="1802" y="5985"/>
                    <a:pt x="1696" y="6056"/>
                    <a:pt x="1596" y="6141"/>
                  </a:cubicBezTo>
                  <a:cubicBezTo>
                    <a:pt x="1121" y="6531"/>
                    <a:pt x="838" y="7148"/>
                    <a:pt x="845" y="7800"/>
                  </a:cubicBezTo>
                  <a:cubicBezTo>
                    <a:pt x="852" y="8211"/>
                    <a:pt x="972" y="8630"/>
                    <a:pt x="1199" y="9034"/>
                  </a:cubicBezTo>
                  <a:cubicBezTo>
                    <a:pt x="1263" y="9147"/>
                    <a:pt x="1327" y="9253"/>
                    <a:pt x="1398" y="9360"/>
                  </a:cubicBezTo>
                  <a:cubicBezTo>
                    <a:pt x="1277" y="9409"/>
                    <a:pt x="1157" y="9473"/>
                    <a:pt x="1043" y="9544"/>
                  </a:cubicBezTo>
                  <a:cubicBezTo>
                    <a:pt x="299" y="10041"/>
                    <a:pt x="1" y="10991"/>
                    <a:pt x="285" y="11920"/>
                  </a:cubicBezTo>
                  <a:cubicBezTo>
                    <a:pt x="561" y="12813"/>
                    <a:pt x="1313" y="13550"/>
                    <a:pt x="2298" y="13898"/>
                  </a:cubicBezTo>
                  <a:cubicBezTo>
                    <a:pt x="2589" y="13997"/>
                    <a:pt x="2922" y="14068"/>
                    <a:pt x="3270" y="14111"/>
                  </a:cubicBezTo>
                  <a:cubicBezTo>
                    <a:pt x="3404" y="14969"/>
                    <a:pt x="3610" y="15805"/>
                    <a:pt x="3880" y="16614"/>
                  </a:cubicBezTo>
                  <a:cubicBezTo>
                    <a:pt x="4078" y="17223"/>
                    <a:pt x="4652" y="17635"/>
                    <a:pt x="5291" y="17635"/>
                  </a:cubicBezTo>
                  <a:cubicBezTo>
                    <a:pt x="5454" y="17635"/>
                    <a:pt x="5610" y="17606"/>
                    <a:pt x="5759" y="17557"/>
                  </a:cubicBezTo>
                  <a:cubicBezTo>
                    <a:pt x="6142" y="17429"/>
                    <a:pt x="6446" y="17167"/>
                    <a:pt x="6624" y="16812"/>
                  </a:cubicBezTo>
                  <a:cubicBezTo>
                    <a:pt x="6801" y="16458"/>
                    <a:pt x="6829" y="16054"/>
                    <a:pt x="6709" y="15671"/>
                  </a:cubicBezTo>
                  <a:cubicBezTo>
                    <a:pt x="6453" y="14898"/>
                    <a:pt x="6262" y="14096"/>
                    <a:pt x="6149" y="13274"/>
                  </a:cubicBezTo>
                  <a:cubicBezTo>
                    <a:pt x="6503" y="13196"/>
                    <a:pt x="6858" y="13097"/>
                    <a:pt x="7191" y="12969"/>
                  </a:cubicBezTo>
                  <a:cubicBezTo>
                    <a:pt x="8297" y="12544"/>
                    <a:pt x="8673" y="11835"/>
                    <a:pt x="8801" y="11310"/>
                  </a:cubicBezTo>
                  <a:cubicBezTo>
                    <a:pt x="8935" y="10728"/>
                    <a:pt x="8808" y="10133"/>
                    <a:pt x="8474" y="9651"/>
                  </a:cubicBezTo>
                  <a:cubicBezTo>
                    <a:pt x="9120" y="9083"/>
                    <a:pt x="9410" y="8346"/>
                    <a:pt x="9276" y="7623"/>
                  </a:cubicBezTo>
                  <a:cubicBezTo>
                    <a:pt x="9240" y="7445"/>
                    <a:pt x="9183" y="7282"/>
                    <a:pt x="9105" y="7119"/>
                  </a:cubicBezTo>
                  <a:cubicBezTo>
                    <a:pt x="9474" y="6828"/>
                    <a:pt x="9758" y="6446"/>
                    <a:pt x="9914" y="6013"/>
                  </a:cubicBezTo>
                  <a:cubicBezTo>
                    <a:pt x="10226" y="5176"/>
                    <a:pt x="9999" y="4233"/>
                    <a:pt x="9403" y="3638"/>
                  </a:cubicBezTo>
                  <a:cubicBezTo>
                    <a:pt x="9729" y="3028"/>
                    <a:pt x="9822" y="2347"/>
                    <a:pt x="9659" y="1716"/>
                  </a:cubicBezTo>
                  <a:cubicBezTo>
                    <a:pt x="9396" y="723"/>
                    <a:pt x="8481" y="0"/>
                    <a:pt x="7489"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941110">
              <a:off x="8745544" y="544275"/>
              <a:ext cx="136999" cy="165079"/>
            </a:xfrm>
            <a:custGeom>
              <a:avLst/>
              <a:gdLst/>
              <a:ahLst/>
              <a:cxnLst/>
              <a:rect l="l" t="t" r="r" b="b"/>
              <a:pathLst>
                <a:path w="2575" h="3103" extrusionOk="0">
                  <a:moveTo>
                    <a:pt x="1683" y="0"/>
                  </a:moveTo>
                  <a:cubicBezTo>
                    <a:pt x="1659" y="0"/>
                    <a:pt x="1634" y="2"/>
                    <a:pt x="1610" y="4"/>
                  </a:cubicBezTo>
                  <a:cubicBezTo>
                    <a:pt x="1326" y="33"/>
                    <a:pt x="1085" y="238"/>
                    <a:pt x="901" y="465"/>
                  </a:cubicBezTo>
                  <a:cubicBezTo>
                    <a:pt x="319" y="1181"/>
                    <a:pt x="0" y="2231"/>
                    <a:pt x="326" y="3103"/>
                  </a:cubicBezTo>
                  <a:cubicBezTo>
                    <a:pt x="461" y="2904"/>
                    <a:pt x="965" y="2713"/>
                    <a:pt x="1305" y="2507"/>
                  </a:cubicBezTo>
                  <a:cubicBezTo>
                    <a:pt x="1645" y="2309"/>
                    <a:pt x="1971" y="2075"/>
                    <a:pt x="2213" y="1763"/>
                  </a:cubicBezTo>
                  <a:cubicBezTo>
                    <a:pt x="2447" y="1451"/>
                    <a:pt x="2574" y="1040"/>
                    <a:pt x="2475" y="657"/>
                  </a:cubicBezTo>
                  <a:cubicBezTo>
                    <a:pt x="2382" y="297"/>
                    <a:pt x="2051" y="0"/>
                    <a:pt x="1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941110">
              <a:off x="8794901" y="685388"/>
              <a:ext cx="174347" cy="101239"/>
            </a:xfrm>
            <a:custGeom>
              <a:avLst/>
              <a:gdLst/>
              <a:ahLst/>
              <a:cxnLst/>
              <a:rect l="l" t="t" r="r" b="b"/>
              <a:pathLst>
                <a:path w="3277" h="1903" extrusionOk="0">
                  <a:moveTo>
                    <a:pt x="2429" y="0"/>
                  </a:moveTo>
                  <a:cubicBezTo>
                    <a:pt x="2252" y="0"/>
                    <a:pt x="2068" y="45"/>
                    <a:pt x="1901" y="106"/>
                  </a:cubicBezTo>
                  <a:cubicBezTo>
                    <a:pt x="1135" y="383"/>
                    <a:pt x="369" y="993"/>
                    <a:pt x="1" y="1723"/>
                  </a:cubicBezTo>
                  <a:cubicBezTo>
                    <a:pt x="277" y="1758"/>
                    <a:pt x="759" y="1815"/>
                    <a:pt x="1149" y="1865"/>
                  </a:cubicBezTo>
                  <a:cubicBezTo>
                    <a:pt x="1323" y="1887"/>
                    <a:pt x="1499" y="1902"/>
                    <a:pt x="1675" y="1902"/>
                  </a:cubicBezTo>
                  <a:cubicBezTo>
                    <a:pt x="1886" y="1902"/>
                    <a:pt x="2096" y="1880"/>
                    <a:pt x="2298" y="1822"/>
                  </a:cubicBezTo>
                  <a:cubicBezTo>
                    <a:pt x="2667" y="1709"/>
                    <a:pt x="3014" y="1453"/>
                    <a:pt x="3149" y="1092"/>
                  </a:cubicBezTo>
                  <a:cubicBezTo>
                    <a:pt x="3276" y="723"/>
                    <a:pt x="3149" y="262"/>
                    <a:pt x="2801" y="85"/>
                  </a:cubicBezTo>
                  <a:cubicBezTo>
                    <a:pt x="2687" y="25"/>
                    <a:pt x="2560" y="0"/>
                    <a:pt x="2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941110">
              <a:off x="8707624" y="745642"/>
              <a:ext cx="106034" cy="178964"/>
            </a:xfrm>
            <a:custGeom>
              <a:avLst/>
              <a:gdLst/>
              <a:ahLst/>
              <a:cxnLst/>
              <a:rect l="l" t="t" r="r" b="b"/>
              <a:pathLst>
                <a:path w="1993" h="3364" extrusionOk="0">
                  <a:moveTo>
                    <a:pt x="689" y="0"/>
                  </a:moveTo>
                  <a:cubicBezTo>
                    <a:pt x="442" y="0"/>
                    <a:pt x="214" y="178"/>
                    <a:pt x="107" y="406"/>
                  </a:cubicBezTo>
                  <a:cubicBezTo>
                    <a:pt x="0" y="647"/>
                    <a:pt x="7" y="924"/>
                    <a:pt x="50" y="1186"/>
                  </a:cubicBezTo>
                  <a:cubicBezTo>
                    <a:pt x="220" y="2101"/>
                    <a:pt x="1014" y="3051"/>
                    <a:pt x="1894" y="3363"/>
                  </a:cubicBezTo>
                  <a:cubicBezTo>
                    <a:pt x="1993" y="2420"/>
                    <a:pt x="1766" y="1371"/>
                    <a:pt x="1376" y="591"/>
                  </a:cubicBezTo>
                  <a:cubicBezTo>
                    <a:pt x="1241" y="321"/>
                    <a:pt x="1036" y="30"/>
                    <a:pt x="731" y="2"/>
                  </a:cubicBezTo>
                  <a:cubicBezTo>
                    <a:pt x="717" y="1"/>
                    <a:pt x="703" y="0"/>
                    <a:pt x="6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941110">
              <a:off x="8846276" y="836922"/>
              <a:ext cx="169825" cy="101293"/>
            </a:xfrm>
            <a:custGeom>
              <a:avLst/>
              <a:gdLst/>
              <a:ahLst/>
              <a:cxnLst/>
              <a:rect l="l" t="t" r="r" b="b"/>
              <a:pathLst>
                <a:path w="3192" h="1904" extrusionOk="0">
                  <a:moveTo>
                    <a:pt x="2215" y="0"/>
                  </a:moveTo>
                  <a:cubicBezTo>
                    <a:pt x="1812" y="0"/>
                    <a:pt x="1406" y="155"/>
                    <a:pt x="1071" y="390"/>
                  </a:cubicBezTo>
                  <a:cubicBezTo>
                    <a:pt x="646" y="688"/>
                    <a:pt x="298" y="1156"/>
                    <a:pt x="1" y="1581"/>
                  </a:cubicBezTo>
                  <a:cubicBezTo>
                    <a:pt x="309" y="1802"/>
                    <a:pt x="690" y="1904"/>
                    <a:pt x="1087" y="1904"/>
                  </a:cubicBezTo>
                  <a:cubicBezTo>
                    <a:pt x="1685" y="1904"/>
                    <a:pt x="2318" y="1671"/>
                    <a:pt x="2787" y="1262"/>
                  </a:cubicBezTo>
                  <a:cubicBezTo>
                    <a:pt x="3000" y="1078"/>
                    <a:pt x="3191" y="815"/>
                    <a:pt x="3142" y="546"/>
                  </a:cubicBezTo>
                  <a:cubicBezTo>
                    <a:pt x="3092" y="269"/>
                    <a:pt x="2816" y="92"/>
                    <a:pt x="2539" y="35"/>
                  </a:cubicBezTo>
                  <a:cubicBezTo>
                    <a:pt x="2432" y="11"/>
                    <a:pt x="2324" y="0"/>
                    <a:pt x="2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941110">
              <a:off x="8739613" y="906578"/>
              <a:ext cx="125294" cy="130286"/>
            </a:xfrm>
            <a:custGeom>
              <a:avLst/>
              <a:gdLst/>
              <a:ahLst/>
              <a:cxnLst/>
              <a:rect l="l" t="t" r="r" b="b"/>
              <a:pathLst>
                <a:path w="2355" h="2449" extrusionOk="0">
                  <a:moveTo>
                    <a:pt x="624" y="1"/>
                  </a:moveTo>
                  <a:cubicBezTo>
                    <a:pt x="481" y="1"/>
                    <a:pt x="343" y="41"/>
                    <a:pt x="235" y="134"/>
                  </a:cubicBezTo>
                  <a:cubicBezTo>
                    <a:pt x="79" y="261"/>
                    <a:pt x="1" y="467"/>
                    <a:pt x="1" y="673"/>
                  </a:cubicBezTo>
                  <a:cubicBezTo>
                    <a:pt x="8" y="871"/>
                    <a:pt x="79" y="1070"/>
                    <a:pt x="178" y="1247"/>
                  </a:cubicBezTo>
                  <a:cubicBezTo>
                    <a:pt x="559" y="1936"/>
                    <a:pt x="1376" y="2448"/>
                    <a:pt x="2164" y="2448"/>
                  </a:cubicBezTo>
                  <a:cubicBezTo>
                    <a:pt x="2228" y="2448"/>
                    <a:pt x="2292" y="2445"/>
                    <a:pt x="2355" y="2438"/>
                  </a:cubicBezTo>
                  <a:cubicBezTo>
                    <a:pt x="2171" y="1814"/>
                    <a:pt x="1901" y="1162"/>
                    <a:pt x="1568" y="658"/>
                  </a:cubicBezTo>
                  <a:cubicBezTo>
                    <a:pt x="1419" y="439"/>
                    <a:pt x="1242" y="219"/>
                    <a:pt x="1001" y="91"/>
                  </a:cubicBezTo>
                  <a:cubicBezTo>
                    <a:pt x="886" y="34"/>
                    <a:pt x="753"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941110">
              <a:off x="8917268" y="970229"/>
              <a:ext cx="156205" cy="100761"/>
            </a:xfrm>
            <a:custGeom>
              <a:avLst/>
              <a:gdLst/>
              <a:ahLst/>
              <a:cxnLst/>
              <a:rect l="l" t="t" r="r" b="b"/>
              <a:pathLst>
                <a:path w="2936" h="1894" extrusionOk="0">
                  <a:moveTo>
                    <a:pt x="2029" y="1"/>
                  </a:moveTo>
                  <a:cubicBezTo>
                    <a:pt x="1922" y="1"/>
                    <a:pt x="1813" y="16"/>
                    <a:pt x="1709" y="45"/>
                  </a:cubicBezTo>
                  <a:cubicBezTo>
                    <a:pt x="1432" y="116"/>
                    <a:pt x="1191" y="286"/>
                    <a:pt x="972" y="470"/>
                  </a:cubicBezTo>
                  <a:cubicBezTo>
                    <a:pt x="567" y="839"/>
                    <a:pt x="184" y="1371"/>
                    <a:pt x="0" y="1889"/>
                  </a:cubicBezTo>
                  <a:cubicBezTo>
                    <a:pt x="79" y="1892"/>
                    <a:pt x="158" y="1894"/>
                    <a:pt x="236" y="1894"/>
                  </a:cubicBezTo>
                  <a:cubicBezTo>
                    <a:pt x="924" y="1894"/>
                    <a:pt x="1581" y="1757"/>
                    <a:pt x="2134" y="1541"/>
                  </a:cubicBezTo>
                  <a:cubicBezTo>
                    <a:pt x="2453" y="1421"/>
                    <a:pt x="2794" y="1215"/>
                    <a:pt x="2872" y="882"/>
                  </a:cubicBezTo>
                  <a:cubicBezTo>
                    <a:pt x="2936" y="605"/>
                    <a:pt x="2787" y="300"/>
                    <a:pt x="2546" y="144"/>
                  </a:cubicBezTo>
                  <a:cubicBezTo>
                    <a:pt x="2393" y="46"/>
                    <a:pt x="2213"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941110">
              <a:off x="8800607" y="1077659"/>
              <a:ext cx="161525" cy="111188"/>
            </a:xfrm>
            <a:custGeom>
              <a:avLst/>
              <a:gdLst/>
              <a:ahLst/>
              <a:cxnLst/>
              <a:rect l="l" t="t" r="r" b="b"/>
              <a:pathLst>
                <a:path w="3036" h="2090" extrusionOk="0">
                  <a:moveTo>
                    <a:pt x="558" y="1"/>
                  </a:moveTo>
                  <a:cubicBezTo>
                    <a:pt x="458" y="1"/>
                    <a:pt x="362" y="25"/>
                    <a:pt x="277" y="82"/>
                  </a:cubicBezTo>
                  <a:cubicBezTo>
                    <a:pt x="36" y="238"/>
                    <a:pt x="1" y="586"/>
                    <a:pt x="86" y="855"/>
                  </a:cubicBezTo>
                  <a:cubicBezTo>
                    <a:pt x="242" y="1366"/>
                    <a:pt x="710" y="1735"/>
                    <a:pt x="1213" y="1912"/>
                  </a:cubicBezTo>
                  <a:cubicBezTo>
                    <a:pt x="1535" y="2025"/>
                    <a:pt x="1958" y="2089"/>
                    <a:pt x="2370" y="2089"/>
                  </a:cubicBezTo>
                  <a:cubicBezTo>
                    <a:pt x="2602" y="2089"/>
                    <a:pt x="2831" y="2069"/>
                    <a:pt x="3036" y="2025"/>
                  </a:cubicBezTo>
                  <a:cubicBezTo>
                    <a:pt x="2639" y="1316"/>
                    <a:pt x="1859" y="664"/>
                    <a:pt x="1171" y="224"/>
                  </a:cubicBezTo>
                  <a:cubicBezTo>
                    <a:pt x="989" y="104"/>
                    <a:pt x="765" y="1"/>
                    <a:pt x="5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941110">
              <a:off x="8849223" y="635956"/>
              <a:ext cx="157003" cy="685480"/>
            </a:xfrm>
            <a:custGeom>
              <a:avLst/>
              <a:gdLst/>
              <a:ahLst/>
              <a:cxnLst/>
              <a:rect l="l" t="t" r="r" b="b"/>
              <a:pathLst>
                <a:path w="2951" h="12885" fill="none" extrusionOk="0">
                  <a:moveTo>
                    <a:pt x="2950" y="1"/>
                  </a:moveTo>
                  <a:cubicBezTo>
                    <a:pt x="582" y="3787"/>
                    <a:pt x="1" y="8644"/>
                    <a:pt x="1405" y="12885"/>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941110">
              <a:off x="8777578" y="804662"/>
              <a:ext cx="47936" cy="101186"/>
            </a:xfrm>
            <a:custGeom>
              <a:avLst/>
              <a:gdLst/>
              <a:ahLst/>
              <a:cxnLst/>
              <a:rect l="l" t="t" r="r" b="b"/>
              <a:pathLst>
                <a:path w="901" h="1902" fill="none" extrusionOk="0">
                  <a:moveTo>
                    <a:pt x="0" y="1"/>
                  </a:moveTo>
                  <a:cubicBezTo>
                    <a:pt x="0" y="1"/>
                    <a:pt x="496" y="1291"/>
                    <a:pt x="901" y="1901"/>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941110">
              <a:off x="8814023" y="760881"/>
              <a:ext cx="100395" cy="32080"/>
            </a:xfrm>
            <a:custGeom>
              <a:avLst/>
              <a:gdLst/>
              <a:ahLst/>
              <a:cxnLst/>
              <a:rect l="l" t="t" r="r" b="b"/>
              <a:pathLst>
                <a:path w="1887" h="603" fill="none" extrusionOk="0">
                  <a:moveTo>
                    <a:pt x="1887" y="0"/>
                  </a:moveTo>
                  <a:cubicBezTo>
                    <a:pt x="1887" y="0"/>
                    <a:pt x="646" y="369"/>
                    <a:pt x="1" y="603"/>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941110">
              <a:off x="8804576" y="947642"/>
              <a:ext cx="72091" cy="69851"/>
            </a:xfrm>
            <a:custGeom>
              <a:avLst/>
              <a:gdLst/>
              <a:ahLst/>
              <a:cxnLst/>
              <a:rect l="l" t="t" r="r" b="b"/>
              <a:pathLst>
                <a:path w="1355" h="1313" fill="none" extrusionOk="0">
                  <a:moveTo>
                    <a:pt x="1" y="0"/>
                  </a:moveTo>
                  <a:cubicBezTo>
                    <a:pt x="1" y="0"/>
                    <a:pt x="759" y="1036"/>
                    <a:pt x="1355" y="1312"/>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941110">
              <a:off x="8861056" y="905002"/>
              <a:ext cx="95872" cy="33250"/>
            </a:xfrm>
            <a:custGeom>
              <a:avLst/>
              <a:gdLst/>
              <a:ahLst/>
              <a:cxnLst/>
              <a:rect l="l" t="t" r="r" b="b"/>
              <a:pathLst>
                <a:path w="1802" h="625" fill="none" extrusionOk="0">
                  <a:moveTo>
                    <a:pt x="1802" y="0"/>
                  </a:moveTo>
                  <a:cubicBezTo>
                    <a:pt x="1802" y="0"/>
                    <a:pt x="688" y="419"/>
                    <a:pt x="1" y="624"/>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941110">
              <a:off x="8874260" y="1111200"/>
              <a:ext cx="96617" cy="52881"/>
            </a:xfrm>
            <a:custGeom>
              <a:avLst/>
              <a:gdLst/>
              <a:ahLst/>
              <a:cxnLst/>
              <a:rect l="l" t="t" r="r" b="b"/>
              <a:pathLst>
                <a:path w="1816" h="994" fill="none" extrusionOk="0">
                  <a:moveTo>
                    <a:pt x="0" y="1"/>
                  </a:moveTo>
                  <a:cubicBezTo>
                    <a:pt x="0" y="1"/>
                    <a:pt x="943" y="703"/>
                    <a:pt x="1816" y="993"/>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941110">
              <a:off x="8934383" y="1029497"/>
              <a:ext cx="95074" cy="53998"/>
            </a:xfrm>
            <a:custGeom>
              <a:avLst/>
              <a:gdLst/>
              <a:ahLst/>
              <a:cxnLst/>
              <a:rect l="l" t="t" r="r" b="b"/>
              <a:pathLst>
                <a:path w="1787" h="1015" fill="none" extrusionOk="0">
                  <a:moveTo>
                    <a:pt x="1787" y="1"/>
                  </a:moveTo>
                  <a:cubicBezTo>
                    <a:pt x="1787" y="1"/>
                    <a:pt x="886" y="752"/>
                    <a:pt x="0" y="1015"/>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rot="10800000">
            <a:off x="214235" y="3716558"/>
            <a:ext cx="418425" cy="475780"/>
            <a:chOff x="4740925" y="442960"/>
            <a:chExt cx="419768" cy="477308"/>
          </a:xfrm>
        </p:grpSpPr>
        <p:sp>
          <p:nvSpPr>
            <p:cNvPr id="29" name="Google Shape;29;p2"/>
            <p:cNvSpPr/>
            <p:nvPr/>
          </p:nvSpPr>
          <p:spPr>
            <a:xfrm>
              <a:off x="4740925" y="442960"/>
              <a:ext cx="419768" cy="477308"/>
            </a:xfrm>
            <a:custGeom>
              <a:avLst/>
              <a:gdLst/>
              <a:ahLst/>
              <a:cxnLst/>
              <a:rect l="l" t="t" r="r" b="b"/>
              <a:pathLst>
                <a:path w="11687" h="13289" extrusionOk="0">
                  <a:moveTo>
                    <a:pt x="3156" y="1"/>
                  </a:moveTo>
                  <a:cubicBezTo>
                    <a:pt x="2504" y="1"/>
                    <a:pt x="1852" y="72"/>
                    <a:pt x="1213" y="206"/>
                  </a:cubicBezTo>
                  <a:cubicBezTo>
                    <a:pt x="731" y="306"/>
                    <a:pt x="334" y="653"/>
                    <a:pt x="171" y="1114"/>
                  </a:cubicBezTo>
                  <a:cubicBezTo>
                    <a:pt x="1" y="1582"/>
                    <a:pt x="93" y="2099"/>
                    <a:pt x="405" y="2482"/>
                  </a:cubicBezTo>
                  <a:cubicBezTo>
                    <a:pt x="1313" y="3610"/>
                    <a:pt x="1752" y="4957"/>
                    <a:pt x="2220" y="6382"/>
                  </a:cubicBezTo>
                  <a:lnTo>
                    <a:pt x="2320" y="6680"/>
                  </a:lnTo>
                  <a:cubicBezTo>
                    <a:pt x="2873" y="8382"/>
                    <a:pt x="3610" y="10303"/>
                    <a:pt x="5227" y="11594"/>
                  </a:cubicBezTo>
                  <a:cubicBezTo>
                    <a:pt x="6000" y="12211"/>
                    <a:pt x="6843" y="12551"/>
                    <a:pt x="7673" y="12573"/>
                  </a:cubicBezTo>
                  <a:cubicBezTo>
                    <a:pt x="7935" y="13005"/>
                    <a:pt x="8418" y="13289"/>
                    <a:pt x="8942" y="13289"/>
                  </a:cubicBezTo>
                  <a:cubicBezTo>
                    <a:pt x="9042" y="13289"/>
                    <a:pt x="9134" y="13282"/>
                    <a:pt x="9226" y="13260"/>
                  </a:cubicBezTo>
                  <a:cubicBezTo>
                    <a:pt x="9616" y="13189"/>
                    <a:pt x="9956" y="12963"/>
                    <a:pt x="10176" y="12636"/>
                  </a:cubicBezTo>
                  <a:cubicBezTo>
                    <a:pt x="10403" y="12303"/>
                    <a:pt x="10481" y="11913"/>
                    <a:pt x="10410" y="11523"/>
                  </a:cubicBezTo>
                  <a:cubicBezTo>
                    <a:pt x="10403" y="11481"/>
                    <a:pt x="10396" y="11445"/>
                    <a:pt x="10382" y="11403"/>
                  </a:cubicBezTo>
                  <a:cubicBezTo>
                    <a:pt x="10538" y="11239"/>
                    <a:pt x="10680" y="11069"/>
                    <a:pt x="10807" y="10878"/>
                  </a:cubicBezTo>
                  <a:cubicBezTo>
                    <a:pt x="11332" y="10098"/>
                    <a:pt x="11616" y="9141"/>
                    <a:pt x="11637" y="8027"/>
                  </a:cubicBezTo>
                  <a:cubicBezTo>
                    <a:pt x="11686" y="5531"/>
                    <a:pt x="10396" y="3050"/>
                    <a:pt x="8255" y="1554"/>
                  </a:cubicBezTo>
                  <a:cubicBezTo>
                    <a:pt x="6822" y="554"/>
                    <a:pt x="5007" y="1"/>
                    <a:pt x="3156"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794945" y="493999"/>
              <a:ext cx="314565" cy="349872"/>
            </a:xfrm>
            <a:custGeom>
              <a:avLst/>
              <a:gdLst/>
              <a:ahLst/>
              <a:cxnLst/>
              <a:rect l="l" t="t" r="r" b="b"/>
              <a:pathLst>
                <a:path w="8758" h="9741" extrusionOk="0">
                  <a:moveTo>
                    <a:pt x="1646" y="0"/>
                  </a:moveTo>
                  <a:cubicBezTo>
                    <a:pt x="1093" y="0"/>
                    <a:pt x="540" y="57"/>
                    <a:pt x="0" y="168"/>
                  </a:cubicBezTo>
                  <a:cubicBezTo>
                    <a:pt x="1149" y="1586"/>
                    <a:pt x="1645" y="3238"/>
                    <a:pt x="2163" y="4819"/>
                  </a:cubicBezTo>
                  <a:cubicBezTo>
                    <a:pt x="2680" y="6394"/>
                    <a:pt x="3312" y="8032"/>
                    <a:pt x="4609" y="9067"/>
                  </a:cubicBezTo>
                  <a:cubicBezTo>
                    <a:pt x="5086" y="9452"/>
                    <a:pt x="5666" y="9741"/>
                    <a:pt x="6281" y="9741"/>
                  </a:cubicBezTo>
                  <a:cubicBezTo>
                    <a:pt x="6289" y="9741"/>
                    <a:pt x="6296" y="9741"/>
                    <a:pt x="6304" y="9740"/>
                  </a:cubicBezTo>
                  <a:cubicBezTo>
                    <a:pt x="7034" y="9726"/>
                    <a:pt x="7715" y="9272"/>
                    <a:pt x="8126" y="8663"/>
                  </a:cubicBezTo>
                  <a:cubicBezTo>
                    <a:pt x="8537" y="8060"/>
                    <a:pt x="8701" y="7308"/>
                    <a:pt x="8715" y="6578"/>
                  </a:cubicBezTo>
                  <a:cubicBezTo>
                    <a:pt x="8757" y="4507"/>
                    <a:pt x="7637" y="2487"/>
                    <a:pt x="5935" y="1295"/>
                  </a:cubicBezTo>
                  <a:cubicBezTo>
                    <a:pt x="4692" y="427"/>
                    <a:pt x="3169" y="0"/>
                    <a:pt x="16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879243" y="551719"/>
              <a:ext cx="182892" cy="315068"/>
            </a:xfrm>
            <a:custGeom>
              <a:avLst/>
              <a:gdLst/>
              <a:ahLst/>
              <a:cxnLst/>
              <a:rect l="l" t="t" r="r" b="b"/>
              <a:pathLst>
                <a:path w="5092" h="8772" fill="none" extrusionOk="0">
                  <a:moveTo>
                    <a:pt x="0" y="0"/>
                  </a:moveTo>
                  <a:cubicBezTo>
                    <a:pt x="2617" y="2241"/>
                    <a:pt x="4446" y="5389"/>
                    <a:pt x="5091" y="8772"/>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940088" y="627612"/>
              <a:ext cx="94786" cy="95792"/>
            </a:xfrm>
            <a:custGeom>
              <a:avLst/>
              <a:gdLst/>
              <a:ahLst/>
              <a:cxnLst/>
              <a:rect l="l" t="t" r="r" b="b"/>
              <a:pathLst>
                <a:path w="2639" h="2667" fill="none" extrusionOk="0">
                  <a:moveTo>
                    <a:pt x="1" y="2539"/>
                  </a:moveTo>
                  <a:cubicBezTo>
                    <a:pt x="667" y="2574"/>
                    <a:pt x="1291" y="2610"/>
                    <a:pt x="2036" y="2667"/>
                  </a:cubicBezTo>
                  <a:cubicBezTo>
                    <a:pt x="2164" y="1766"/>
                    <a:pt x="2390" y="880"/>
                    <a:pt x="2639" y="0"/>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901153" y="574634"/>
              <a:ext cx="80994" cy="80024"/>
            </a:xfrm>
            <a:custGeom>
              <a:avLst/>
              <a:gdLst/>
              <a:ahLst/>
              <a:cxnLst/>
              <a:rect l="l" t="t" r="r" b="b"/>
              <a:pathLst>
                <a:path w="2255" h="2228" fill="none" extrusionOk="0">
                  <a:moveTo>
                    <a:pt x="0" y="2078"/>
                  </a:moveTo>
                  <a:cubicBezTo>
                    <a:pt x="667" y="2121"/>
                    <a:pt x="1269" y="2163"/>
                    <a:pt x="1978" y="2227"/>
                  </a:cubicBezTo>
                  <a:lnTo>
                    <a:pt x="2255" y="1"/>
                  </a:ln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868037" y="537962"/>
              <a:ext cx="62173" cy="63718"/>
            </a:xfrm>
            <a:custGeom>
              <a:avLst/>
              <a:gdLst/>
              <a:ahLst/>
              <a:cxnLst/>
              <a:rect l="l" t="t" r="r" b="b"/>
              <a:pathLst>
                <a:path w="1731" h="1774" fill="none" extrusionOk="0">
                  <a:moveTo>
                    <a:pt x="0" y="1334"/>
                  </a:moveTo>
                  <a:cubicBezTo>
                    <a:pt x="575" y="1475"/>
                    <a:pt x="1106" y="1674"/>
                    <a:pt x="1730" y="1773"/>
                  </a:cubicBezTo>
                  <a:cubicBezTo>
                    <a:pt x="1659" y="1213"/>
                    <a:pt x="1659" y="568"/>
                    <a:pt x="1631" y="0"/>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rot="6352736">
            <a:off x="832970" y="4277976"/>
            <a:ext cx="517021" cy="955313"/>
            <a:chOff x="5166512" y="1063363"/>
            <a:chExt cx="373147" cy="689472"/>
          </a:xfrm>
        </p:grpSpPr>
        <p:sp>
          <p:nvSpPr>
            <p:cNvPr id="36" name="Google Shape;36;p2"/>
            <p:cNvSpPr/>
            <p:nvPr/>
          </p:nvSpPr>
          <p:spPr>
            <a:xfrm>
              <a:off x="5166512" y="1063363"/>
              <a:ext cx="373147" cy="689472"/>
            </a:xfrm>
            <a:custGeom>
              <a:avLst/>
              <a:gdLst/>
              <a:ahLst/>
              <a:cxnLst/>
              <a:rect l="l" t="t" r="r" b="b"/>
              <a:pathLst>
                <a:path w="10389" h="19196" extrusionOk="0">
                  <a:moveTo>
                    <a:pt x="5255" y="1"/>
                  </a:moveTo>
                  <a:cubicBezTo>
                    <a:pt x="4978" y="1"/>
                    <a:pt x="4709" y="22"/>
                    <a:pt x="4432" y="64"/>
                  </a:cubicBezTo>
                  <a:lnTo>
                    <a:pt x="4340" y="64"/>
                  </a:lnTo>
                  <a:cubicBezTo>
                    <a:pt x="4071" y="64"/>
                    <a:pt x="3801" y="135"/>
                    <a:pt x="3574" y="277"/>
                  </a:cubicBezTo>
                  <a:cubicBezTo>
                    <a:pt x="2681" y="582"/>
                    <a:pt x="1887" y="1128"/>
                    <a:pt x="1312" y="1830"/>
                  </a:cubicBezTo>
                  <a:cubicBezTo>
                    <a:pt x="1078" y="2114"/>
                    <a:pt x="880" y="2426"/>
                    <a:pt x="717" y="2773"/>
                  </a:cubicBezTo>
                  <a:cubicBezTo>
                    <a:pt x="539" y="2993"/>
                    <a:pt x="433" y="3270"/>
                    <a:pt x="412" y="3574"/>
                  </a:cubicBezTo>
                  <a:cubicBezTo>
                    <a:pt x="1" y="4985"/>
                    <a:pt x="206" y="6510"/>
                    <a:pt x="979" y="7715"/>
                  </a:cubicBezTo>
                  <a:cubicBezTo>
                    <a:pt x="1249" y="8127"/>
                    <a:pt x="1582" y="8502"/>
                    <a:pt x="1979" y="8822"/>
                  </a:cubicBezTo>
                  <a:cubicBezTo>
                    <a:pt x="2135" y="9006"/>
                    <a:pt x="2341" y="9155"/>
                    <a:pt x="2582" y="9247"/>
                  </a:cubicBezTo>
                  <a:cubicBezTo>
                    <a:pt x="3149" y="9594"/>
                    <a:pt x="3794" y="9828"/>
                    <a:pt x="4446" y="9935"/>
                  </a:cubicBezTo>
                  <a:cubicBezTo>
                    <a:pt x="4510" y="10424"/>
                    <a:pt x="4567" y="10913"/>
                    <a:pt x="4610" y="11403"/>
                  </a:cubicBezTo>
                  <a:cubicBezTo>
                    <a:pt x="4283" y="11317"/>
                    <a:pt x="3943" y="11268"/>
                    <a:pt x="3603" y="11268"/>
                  </a:cubicBezTo>
                  <a:cubicBezTo>
                    <a:pt x="2823" y="11268"/>
                    <a:pt x="2085" y="11502"/>
                    <a:pt x="1483" y="11934"/>
                  </a:cubicBezTo>
                  <a:cubicBezTo>
                    <a:pt x="1149" y="12175"/>
                    <a:pt x="937" y="12544"/>
                    <a:pt x="894" y="12948"/>
                  </a:cubicBezTo>
                  <a:cubicBezTo>
                    <a:pt x="859" y="13353"/>
                    <a:pt x="993" y="13757"/>
                    <a:pt x="1263" y="14055"/>
                  </a:cubicBezTo>
                  <a:cubicBezTo>
                    <a:pt x="1483" y="14281"/>
                    <a:pt x="1667" y="14530"/>
                    <a:pt x="1787" y="14757"/>
                  </a:cubicBezTo>
                  <a:cubicBezTo>
                    <a:pt x="1844" y="14849"/>
                    <a:pt x="1901" y="14962"/>
                    <a:pt x="1958" y="15083"/>
                  </a:cubicBezTo>
                  <a:cubicBezTo>
                    <a:pt x="2085" y="15345"/>
                    <a:pt x="2234" y="15650"/>
                    <a:pt x="2447" y="15948"/>
                  </a:cubicBezTo>
                  <a:cubicBezTo>
                    <a:pt x="2972" y="16692"/>
                    <a:pt x="3695" y="17132"/>
                    <a:pt x="4482" y="17196"/>
                  </a:cubicBezTo>
                  <a:lnTo>
                    <a:pt x="4503" y="17196"/>
                  </a:lnTo>
                  <a:cubicBezTo>
                    <a:pt x="4489" y="17309"/>
                    <a:pt x="4475" y="17408"/>
                    <a:pt x="4461" y="17515"/>
                  </a:cubicBezTo>
                  <a:cubicBezTo>
                    <a:pt x="4354" y="18323"/>
                    <a:pt x="4936" y="19075"/>
                    <a:pt x="5744" y="19181"/>
                  </a:cubicBezTo>
                  <a:cubicBezTo>
                    <a:pt x="5815" y="19188"/>
                    <a:pt x="5879" y="19195"/>
                    <a:pt x="5943" y="19195"/>
                  </a:cubicBezTo>
                  <a:cubicBezTo>
                    <a:pt x="6687" y="19195"/>
                    <a:pt x="7318" y="18635"/>
                    <a:pt x="7417" y="17898"/>
                  </a:cubicBezTo>
                  <a:cubicBezTo>
                    <a:pt x="7453" y="17635"/>
                    <a:pt x="7481" y="17359"/>
                    <a:pt x="7517" y="17026"/>
                  </a:cubicBezTo>
                  <a:cubicBezTo>
                    <a:pt x="7517" y="17004"/>
                    <a:pt x="7524" y="16983"/>
                    <a:pt x="7524" y="16962"/>
                  </a:cubicBezTo>
                  <a:cubicBezTo>
                    <a:pt x="7581" y="16359"/>
                    <a:pt x="7630" y="15749"/>
                    <a:pt x="7651" y="15154"/>
                  </a:cubicBezTo>
                  <a:cubicBezTo>
                    <a:pt x="7651" y="15154"/>
                    <a:pt x="7651" y="15146"/>
                    <a:pt x="7651" y="15139"/>
                  </a:cubicBezTo>
                  <a:cubicBezTo>
                    <a:pt x="7666" y="14728"/>
                    <a:pt x="7722" y="14317"/>
                    <a:pt x="7807" y="13906"/>
                  </a:cubicBezTo>
                  <a:cubicBezTo>
                    <a:pt x="8290" y="13771"/>
                    <a:pt x="8743" y="13501"/>
                    <a:pt x="9084" y="13140"/>
                  </a:cubicBezTo>
                  <a:cubicBezTo>
                    <a:pt x="9630" y="12565"/>
                    <a:pt x="9942" y="11793"/>
                    <a:pt x="10055" y="10786"/>
                  </a:cubicBezTo>
                  <a:cubicBezTo>
                    <a:pt x="10077" y="10623"/>
                    <a:pt x="10084" y="10474"/>
                    <a:pt x="10098" y="10325"/>
                  </a:cubicBezTo>
                  <a:cubicBezTo>
                    <a:pt x="10126" y="9956"/>
                    <a:pt x="10155" y="9637"/>
                    <a:pt x="10254" y="9339"/>
                  </a:cubicBezTo>
                  <a:cubicBezTo>
                    <a:pt x="10389" y="8956"/>
                    <a:pt x="10346" y="8531"/>
                    <a:pt x="10140" y="8176"/>
                  </a:cubicBezTo>
                  <a:cubicBezTo>
                    <a:pt x="9991" y="7914"/>
                    <a:pt x="9765" y="7708"/>
                    <a:pt x="9495" y="7588"/>
                  </a:cubicBezTo>
                  <a:cubicBezTo>
                    <a:pt x="9538" y="7517"/>
                    <a:pt x="9573" y="7439"/>
                    <a:pt x="9594" y="7361"/>
                  </a:cubicBezTo>
                  <a:cubicBezTo>
                    <a:pt x="9956" y="6709"/>
                    <a:pt x="10162" y="5992"/>
                    <a:pt x="10204" y="5283"/>
                  </a:cubicBezTo>
                  <a:cubicBezTo>
                    <a:pt x="10261" y="4326"/>
                    <a:pt x="10013" y="3340"/>
                    <a:pt x="9502" y="2475"/>
                  </a:cubicBezTo>
                  <a:cubicBezTo>
                    <a:pt x="9502" y="2461"/>
                    <a:pt x="9495" y="2447"/>
                    <a:pt x="9488" y="2426"/>
                  </a:cubicBezTo>
                  <a:cubicBezTo>
                    <a:pt x="9389" y="2185"/>
                    <a:pt x="9240" y="1979"/>
                    <a:pt x="9048" y="1823"/>
                  </a:cubicBezTo>
                  <a:cubicBezTo>
                    <a:pt x="8495" y="1142"/>
                    <a:pt x="7793" y="625"/>
                    <a:pt x="7006" y="320"/>
                  </a:cubicBezTo>
                  <a:cubicBezTo>
                    <a:pt x="6453" y="107"/>
                    <a:pt x="5865" y="1"/>
                    <a:pt x="5255"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367219" y="1341221"/>
              <a:ext cx="28052" cy="358133"/>
            </a:xfrm>
            <a:custGeom>
              <a:avLst/>
              <a:gdLst/>
              <a:ahLst/>
              <a:cxnLst/>
              <a:rect l="l" t="t" r="r" b="b"/>
              <a:pathLst>
                <a:path w="781" h="9971" fill="none" extrusionOk="0">
                  <a:moveTo>
                    <a:pt x="0" y="1"/>
                  </a:moveTo>
                  <a:cubicBezTo>
                    <a:pt x="660" y="3277"/>
                    <a:pt x="780" y="6659"/>
                    <a:pt x="355" y="9970"/>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249301" y="1519013"/>
              <a:ext cx="127112" cy="111165"/>
            </a:xfrm>
            <a:custGeom>
              <a:avLst/>
              <a:gdLst/>
              <a:ahLst/>
              <a:cxnLst/>
              <a:rect l="l" t="t" r="r" b="b"/>
              <a:pathLst>
                <a:path w="3539" h="3095" extrusionOk="0">
                  <a:moveTo>
                    <a:pt x="1299" y="1"/>
                  </a:moveTo>
                  <a:cubicBezTo>
                    <a:pt x="837" y="1"/>
                    <a:pt x="376" y="133"/>
                    <a:pt x="0" y="404"/>
                  </a:cubicBezTo>
                  <a:cubicBezTo>
                    <a:pt x="262" y="681"/>
                    <a:pt x="525" y="1021"/>
                    <a:pt x="723" y="1376"/>
                  </a:cubicBezTo>
                  <a:cubicBezTo>
                    <a:pt x="922" y="1730"/>
                    <a:pt x="1071" y="2113"/>
                    <a:pt x="1305" y="2446"/>
                  </a:cubicBezTo>
                  <a:cubicBezTo>
                    <a:pt x="1539" y="2780"/>
                    <a:pt x="1879" y="3063"/>
                    <a:pt x="2283" y="3092"/>
                  </a:cubicBezTo>
                  <a:cubicBezTo>
                    <a:pt x="2307" y="3093"/>
                    <a:pt x="2330" y="3094"/>
                    <a:pt x="2354" y="3094"/>
                  </a:cubicBezTo>
                  <a:cubicBezTo>
                    <a:pt x="2872" y="3094"/>
                    <a:pt x="3337" y="2650"/>
                    <a:pt x="3439" y="2141"/>
                  </a:cubicBezTo>
                  <a:cubicBezTo>
                    <a:pt x="3538" y="1603"/>
                    <a:pt x="3304" y="1042"/>
                    <a:pt x="2921" y="652"/>
                  </a:cubicBezTo>
                  <a:cubicBezTo>
                    <a:pt x="2501" y="224"/>
                    <a:pt x="1899" y="1"/>
                    <a:pt x="1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301238" y="1554894"/>
              <a:ext cx="82287" cy="113392"/>
            </a:xfrm>
            <a:custGeom>
              <a:avLst/>
              <a:gdLst/>
              <a:ahLst/>
              <a:cxnLst/>
              <a:rect l="l" t="t" r="r" b="b"/>
              <a:pathLst>
                <a:path w="2291" h="3157" fill="none" extrusionOk="0">
                  <a:moveTo>
                    <a:pt x="1" y="1"/>
                  </a:moveTo>
                  <a:cubicBezTo>
                    <a:pt x="1178" y="639"/>
                    <a:pt x="2036" y="1837"/>
                    <a:pt x="2291" y="3156"/>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382484" y="1380874"/>
              <a:ext cx="104197" cy="134691"/>
            </a:xfrm>
            <a:custGeom>
              <a:avLst/>
              <a:gdLst/>
              <a:ahLst/>
              <a:cxnLst/>
              <a:rect l="l" t="t" r="r" b="b"/>
              <a:pathLst>
                <a:path w="2901" h="3750" extrusionOk="0">
                  <a:moveTo>
                    <a:pt x="2443" y="0"/>
                  </a:moveTo>
                  <a:cubicBezTo>
                    <a:pt x="1873" y="0"/>
                    <a:pt x="1301" y="203"/>
                    <a:pt x="866" y="577"/>
                  </a:cubicBezTo>
                  <a:cubicBezTo>
                    <a:pt x="320" y="1052"/>
                    <a:pt x="1" y="1783"/>
                    <a:pt x="29" y="2506"/>
                  </a:cubicBezTo>
                  <a:cubicBezTo>
                    <a:pt x="43" y="2917"/>
                    <a:pt x="185" y="3350"/>
                    <a:pt x="525" y="3584"/>
                  </a:cubicBezTo>
                  <a:cubicBezTo>
                    <a:pt x="691" y="3698"/>
                    <a:pt x="883" y="3750"/>
                    <a:pt x="1080" y="3750"/>
                  </a:cubicBezTo>
                  <a:cubicBezTo>
                    <a:pt x="1432" y="3750"/>
                    <a:pt x="1797" y="3585"/>
                    <a:pt x="2043" y="3321"/>
                  </a:cubicBezTo>
                  <a:cubicBezTo>
                    <a:pt x="2426" y="2917"/>
                    <a:pt x="2574" y="2343"/>
                    <a:pt x="2631" y="1790"/>
                  </a:cubicBezTo>
                  <a:cubicBezTo>
                    <a:pt x="2695" y="1230"/>
                    <a:pt x="2688" y="662"/>
                    <a:pt x="2901" y="45"/>
                  </a:cubicBezTo>
                  <a:cubicBezTo>
                    <a:pt x="2750" y="15"/>
                    <a:pt x="2596" y="0"/>
                    <a:pt x="2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387835" y="1431374"/>
              <a:ext cx="60916" cy="174236"/>
            </a:xfrm>
            <a:custGeom>
              <a:avLst/>
              <a:gdLst/>
              <a:ahLst/>
              <a:cxnLst/>
              <a:rect l="l" t="t" r="r" b="b"/>
              <a:pathLst>
                <a:path w="1696" h="4851" fill="none" extrusionOk="0">
                  <a:moveTo>
                    <a:pt x="1695" y="1"/>
                  </a:moveTo>
                  <a:cubicBezTo>
                    <a:pt x="667" y="1405"/>
                    <a:pt x="64" y="3114"/>
                    <a:pt x="0" y="4851"/>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215395" y="1114258"/>
              <a:ext cx="269776" cy="257421"/>
            </a:xfrm>
            <a:custGeom>
              <a:avLst/>
              <a:gdLst/>
              <a:ahLst/>
              <a:cxnLst/>
              <a:rect l="l" t="t" r="r" b="b"/>
              <a:pathLst>
                <a:path w="7511" h="7167" extrusionOk="0">
                  <a:moveTo>
                    <a:pt x="3888" y="0"/>
                  </a:moveTo>
                  <a:cubicBezTo>
                    <a:pt x="2813" y="0"/>
                    <a:pt x="1731" y="473"/>
                    <a:pt x="1050" y="1307"/>
                  </a:cubicBezTo>
                  <a:cubicBezTo>
                    <a:pt x="100" y="2476"/>
                    <a:pt x="1" y="4263"/>
                    <a:pt x="816" y="5526"/>
                  </a:cubicBezTo>
                  <a:cubicBezTo>
                    <a:pt x="1474" y="6549"/>
                    <a:pt x="2685" y="7167"/>
                    <a:pt x="3891" y="7167"/>
                  </a:cubicBezTo>
                  <a:cubicBezTo>
                    <a:pt x="4181" y="7167"/>
                    <a:pt x="4470" y="7131"/>
                    <a:pt x="4752" y="7057"/>
                  </a:cubicBezTo>
                  <a:cubicBezTo>
                    <a:pt x="6205" y="6674"/>
                    <a:pt x="7340" y="5284"/>
                    <a:pt x="7425" y="3781"/>
                  </a:cubicBezTo>
                  <a:cubicBezTo>
                    <a:pt x="7510" y="2278"/>
                    <a:pt x="6546" y="775"/>
                    <a:pt x="5135" y="229"/>
                  </a:cubicBezTo>
                  <a:cubicBezTo>
                    <a:pt x="4737" y="74"/>
                    <a:pt x="4313" y="0"/>
                    <a:pt x="38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322394" y="1119143"/>
              <a:ext cx="36456" cy="121760"/>
            </a:xfrm>
            <a:custGeom>
              <a:avLst/>
              <a:gdLst/>
              <a:ahLst/>
              <a:cxnLst/>
              <a:rect l="l" t="t" r="r" b="b"/>
              <a:pathLst>
                <a:path w="1015" h="3390" fill="none" extrusionOk="0">
                  <a:moveTo>
                    <a:pt x="1014" y="3390"/>
                  </a:moveTo>
                  <a:cubicBezTo>
                    <a:pt x="1014" y="2192"/>
                    <a:pt x="652" y="1000"/>
                    <a:pt x="0" y="1"/>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234503" y="1195791"/>
              <a:ext cx="118743" cy="46154"/>
            </a:xfrm>
            <a:custGeom>
              <a:avLst/>
              <a:gdLst/>
              <a:ahLst/>
              <a:cxnLst/>
              <a:rect l="l" t="t" r="r" b="b"/>
              <a:pathLst>
                <a:path w="3306" h="1285" fill="none" extrusionOk="0">
                  <a:moveTo>
                    <a:pt x="1" y="1"/>
                  </a:moveTo>
                  <a:cubicBezTo>
                    <a:pt x="1206" y="8"/>
                    <a:pt x="2405" y="476"/>
                    <a:pt x="3305" y="1284"/>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278574" y="1242663"/>
              <a:ext cx="81533" cy="103191"/>
            </a:xfrm>
            <a:custGeom>
              <a:avLst/>
              <a:gdLst/>
              <a:ahLst/>
              <a:cxnLst/>
              <a:rect l="l" t="t" r="r" b="b"/>
              <a:pathLst>
                <a:path w="2270" h="2873" fill="none" extrusionOk="0">
                  <a:moveTo>
                    <a:pt x="2270" y="1"/>
                  </a:moveTo>
                  <a:cubicBezTo>
                    <a:pt x="1227" y="674"/>
                    <a:pt x="419" y="1702"/>
                    <a:pt x="0" y="2872"/>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352923" y="1255666"/>
              <a:ext cx="47663" cy="106244"/>
            </a:xfrm>
            <a:custGeom>
              <a:avLst/>
              <a:gdLst/>
              <a:ahLst/>
              <a:cxnLst/>
              <a:rect l="l" t="t" r="r" b="b"/>
              <a:pathLst>
                <a:path w="1327" h="2958" fill="none" extrusionOk="0">
                  <a:moveTo>
                    <a:pt x="1" y="0"/>
                  </a:moveTo>
                  <a:cubicBezTo>
                    <a:pt x="774" y="787"/>
                    <a:pt x="1249" y="1851"/>
                    <a:pt x="1327" y="2957"/>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363124" y="1247261"/>
              <a:ext cx="97588" cy="63179"/>
            </a:xfrm>
            <a:custGeom>
              <a:avLst/>
              <a:gdLst/>
              <a:ahLst/>
              <a:cxnLst/>
              <a:rect l="l" t="t" r="r" b="b"/>
              <a:pathLst>
                <a:path w="2717" h="1759" fill="none" extrusionOk="0">
                  <a:moveTo>
                    <a:pt x="1" y="0"/>
                  </a:moveTo>
                  <a:cubicBezTo>
                    <a:pt x="540" y="149"/>
                    <a:pt x="1086" y="305"/>
                    <a:pt x="1575" y="575"/>
                  </a:cubicBezTo>
                  <a:cubicBezTo>
                    <a:pt x="2071" y="837"/>
                    <a:pt x="2504" y="1241"/>
                    <a:pt x="2716" y="1759"/>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374079" y="1170074"/>
              <a:ext cx="83329" cy="72625"/>
            </a:xfrm>
            <a:custGeom>
              <a:avLst/>
              <a:gdLst/>
              <a:ahLst/>
              <a:cxnLst/>
              <a:rect l="l" t="t" r="r" b="b"/>
              <a:pathLst>
                <a:path w="2320" h="2022" fill="none" extrusionOk="0">
                  <a:moveTo>
                    <a:pt x="1" y="2022"/>
                  </a:moveTo>
                  <a:cubicBezTo>
                    <a:pt x="511" y="1107"/>
                    <a:pt x="1348" y="384"/>
                    <a:pt x="2319" y="1"/>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322394" y="1218635"/>
              <a:ext cx="66232" cy="62281"/>
            </a:xfrm>
            <a:custGeom>
              <a:avLst/>
              <a:gdLst/>
              <a:ahLst/>
              <a:cxnLst/>
              <a:rect l="l" t="t" r="r" b="b"/>
              <a:pathLst>
                <a:path w="1844" h="1734" extrusionOk="0">
                  <a:moveTo>
                    <a:pt x="930" y="1"/>
                  </a:moveTo>
                  <a:cubicBezTo>
                    <a:pt x="749" y="1"/>
                    <a:pt x="568" y="54"/>
                    <a:pt x="418" y="159"/>
                  </a:cubicBezTo>
                  <a:cubicBezTo>
                    <a:pt x="142" y="358"/>
                    <a:pt x="0" y="740"/>
                    <a:pt x="85" y="1074"/>
                  </a:cubicBezTo>
                  <a:cubicBezTo>
                    <a:pt x="170" y="1407"/>
                    <a:pt x="468" y="1676"/>
                    <a:pt x="808" y="1726"/>
                  </a:cubicBezTo>
                  <a:cubicBezTo>
                    <a:pt x="845" y="1731"/>
                    <a:pt x="882" y="1734"/>
                    <a:pt x="919" y="1734"/>
                  </a:cubicBezTo>
                  <a:cubicBezTo>
                    <a:pt x="1182" y="1734"/>
                    <a:pt x="1447" y="1603"/>
                    <a:pt x="1603" y="1386"/>
                  </a:cubicBezTo>
                  <a:cubicBezTo>
                    <a:pt x="1844" y="1045"/>
                    <a:pt x="1844" y="414"/>
                    <a:pt x="1390" y="131"/>
                  </a:cubicBezTo>
                  <a:cubicBezTo>
                    <a:pt x="1253" y="44"/>
                    <a:pt x="1092" y="1"/>
                    <a:pt x="9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558"/>
        <p:cNvGrpSpPr/>
        <p:nvPr/>
      </p:nvGrpSpPr>
      <p:grpSpPr>
        <a:xfrm>
          <a:off x="0" y="0"/>
          <a:ext cx="0" cy="0"/>
          <a:chOff x="0" y="0"/>
          <a:chExt cx="0" cy="0"/>
        </a:xfrm>
      </p:grpSpPr>
      <p:pic>
        <p:nvPicPr>
          <p:cNvPr id="559" name="Google Shape;559;p24"/>
          <p:cNvPicPr preferRelativeResize="0"/>
          <p:nvPr/>
        </p:nvPicPr>
        <p:blipFill>
          <a:blip r:embed="rId2">
            <a:alphaModFix amt="20000"/>
          </a:blip>
          <a:stretch>
            <a:fillRect/>
          </a:stretch>
        </p:blipFill>
        <p:spPr>
          <a:xfrm flipH="1">
            <a:off x="0" y="0"/>
            <a:ext cx="9144000" cy="5143500"/>
          </a:xfrm>
          <a:prstGeom prst="rect">
            <a:avLst/>
          </a:prstGeom>
          <a:noFill/>
          <a:ln>
            <a:noFill/>
          </a:ln>
        </p:spPr>
      </p:pic>
      <p:sp>
        <p:nvSpPr>
          <p:cNvPr id="560" name="Google Shape;560;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61" name="Google Shape;561;p24"/>
          <p:cNvSpPr txBox="1">
            <a:spLocks noGrp="1"/>
          </p:cNvSpPr>
          <p:nvPr>
            <p:ph type="subTitle" idx="1"/>
          </p:nvPr>
        </p:nvSpPr>
        <p:spPr>
          <a:xfrm>
            <a:off x="4751702" y="1591425"/>
            <a:ext cx="3443700" cy="248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2" name="Google Shape;562;p24"/>
          <p:cNvSpPr txBox="1">
            <a:spLocks noGrp="1"/>
          </p:cNvSpPr>
          <p:nvPr>
            <p:ph type="subTitle" idx="2"/>
          </p:nvPr>
        </p:nvSpPr>
        <p:spPr>
          <a:xfrm>
            <a:off x="948600" y="1591425"/>
            <a:ext cx="3443700" cy="248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63" name="Google Shape;563;p24"/>
          <p:cNvGrpSpPr/>
          <p:nvPr/>
        </p:nvGrpSpPr>
        <p:grpSpPr>
          <a:xfrm>
            <a:off x="-184031" y="4238013"/>
            <a:ext cx="1277526" cy="911538"/>
            <a:chOff x="3264788" y="489833"/>
            <a:chExt cx="922002" cy="657865"/>
          </a:xfrm>
        </p:grpSpPr>
        <p:sp>
          <p:nvSpPr>
            <p:cNvPr id="564" name="Google Shape;564;p24"/>
            <p:cNvSpPr/>
            <p:nvPr/>
          </p:nvSpPr>
          <p:spPr>
            <a:xfrm>
              <a:off x="3264788" y="489833"/>
              <a:ext cx="922002" cy="657865"/>
            </a:xfrm>
            <a:custGeom>
              <a:avLst/>
              <a:gdLst/>
              <a:ahLst/>
              <a:cxnLst/>
              <a:rect l="l" t="t" r="r" b="b"/>
              <a:pathLst>
                <a:path w="25670" h="18316" extrusionOk="0">
                  <a:moveTo>
                    <a:pt x="15083" y="0"/>
                  </a:moveTo>
                  <a:cubicBezTo>
                    <a:pt x="14175" y="0"/>
                    <a:pt x="13282" y="341"/>
                    <a:pt x="12537" y="929"/>
                  </a:cubicBezTo>
                  <a:cubicBezTo>
                    <a:pt x="12310" y="752"/>
                    <a:pt x="12062" y="596"/>
                    <a:pt x="11807" y="475"/>
                  </a:cubicBezTo>
                  <a:cubicBezTo>
                    <a:pt x="11339" y="256"/>
                    <a:pt x="10829" y="142"/>
                    <a:pt x="10318" y="142"/>
                  </a:cubicBezTo>
                  <a:cubicBezTo>
                    <a:pt x="9673" y="142"/>
                    <a:pt x="9056" y="319"/>
                    <a:pt x="8545" y="660"/>
                  </a:cubicBezTo>
                  <a:cubicBezTo>
                    <a:pt x="7602" y="1277"/>
                    <a:pt x="7035" y="2404"/>
                    <a:pt x="7021" y="3659"/>
                  </a:cubicBezTo>
                  <a:cubicBezTo>
                    <a:pt x="7014" y="3844"/>
                    <a:pt x="7021" y="4021"/>
                    <a:pt x="7042" y="4198"/>
                  </a:cubicBezTo>
                  <a:cubicBezTo>
                    <a:pt x="5978" y="4418"/>
                    <a:pt x="5050" y="5056"/>
                    <a:pt x="4504" y="5971"/>
                  </a:cubicBezTo>
                  <a:cubicBezTo>
                    <a:pt x="4192" y="6481"/>
                    <a:pt x="4021" y="7049"/>
                    <a:pt x="3979" y="7665"/>
                  </a:cubicBezTo>
                  <a:cubicBezTo>
                    <a:pt x="3972" y="7765"/>
                    <a:pt x="3965" y="7857"/>
                    <a:pt x="3965" y="7970"/>
                  </a:cubicBezTo>
                  <a:cubicBezTo>
                    <a:pt x="3965" y="7999"/>
                    <a:pt x="3965" y="8027"/>
                    <a:pt x="3972" y="8055"/>
                  </a:cubicBezTo>
                  <a:cubicBezTo>
                    <a:pt x="3972" y="8140"/>
                    <a:pt x="3972" y="8218"/>
                    <a:pt x="3979" y="8296"/>
                  </a:cubicBezTo>
                  <a:cubicBezTo>
                    <a:pt x="3986" y="8325"/>
                    <a:pt x="3986" y="8346"/>
                    <a:pt x="3986" y="8367"/>
                  </a:cubicBezTo>
                  <a:cubicBezTo>
                    <a:pt x="3993" y="8460"/>
                    <a:pt x="4007" y="8552"/>
                    <a:pt x="4029" y="8658"/>
                  </a:cubicBezTo>
                  <a:cubicBezTo>
                    <a:pt x="4029" y="8679"/>
                    <a:pt x="4036" y="8708"/>
                    <a:pt x="4036" y="8736"/>
                  </a:cubicBezTo>
                  <a:lnTo>
                    <a:pt x="4043" y="8743"/>
                  </a:lnTo>
                  <a:cubicBezTo>
                    <a:pt x="4057" y="8821"/>
                    <a:pt x="4071" y="8899"/>
                    <a:pt x="4092" y="8977"/>
                  </a:cubicBezTo>
                  <a:cubicBezTo>
                    <a:pt x="4092" y="8998"/>
                    <a:pt x="4099" y="9027"/>
                    <a:pt x="4107" y="9048"/>
                  </a:cubicBezTo>
                  <a:lnTo>
                    <a:pt x="4107" y="9055"/>
                  </a:lnTo>
                  <a:cubicBezTo>
                    <a:pt x="3936" y="9098"/>
                    <a:pt x="3773" y="9147"/>
                    <a:pt x="3603" y="9204"/>
                  </a:cubicBezTo>
                  <a:cubicBezTo>
                    <a:pt x="3213" y="9332"/>
                    <a:pt x="2844" y="9495"/>
                    <a:pt x="2504" y="9686"/>
                  </a:cubicBezTo>
                  <a:cubicBezTo>
                    <a:pt x="1901" y="10034"/>
                    <a:pt x="1405" y="10473"/>
                    <a:pt x="1036" y="10984"/>
                  </a:cubicBezTo>
                  <a:cubicBezTo>
                    <a:pt x="136" y="12246"/>
                    <a:pt x="1" y="13990"/>
                    <a:pt x="703" y="15444"/>
                  </a:cubicBezTo>
                  <a:lnTo>
                    <a:pt x="710" y="15444"/>
                  </a:lnTo>
                  <a:cubicBezTo>
                    <a:pt x="724" y="15479"/>
                    <a:pt x="738" y="15515"/>
                    <a:pt x="760" y="15550"/>
                  </a:cubicBezTo>
                  <a:cubicBezTo>
                    <a:pt x="781" y="15586"/>
                    <a:pt x="802" y="15628"/>
                    <a:pt x="823" y="15664"/>
                  </a:cubicBezTo>
                  <a:lnTo>
                    <a:pt x="831" y="15678"/>
                  </a:lnTo>
                  <a:cubicBezTo>
                    <a:pt x="1540" y="16940"/>
                    <a:pt x="2859" y="17848"/>
                    <a:pt x="4348" y="18103"/>
                  </a:cubicBezTo>
                  <a:cubicBezTo>
                    <a:pt x="4418" y="18117"/>
                    <a:pt x="4489" y="18124"/>
                    <a:pt x="4567" y="18124"/>
                  </a:cubicBezTo>
                  <a:lnTo>
                    <a:pt x="15133" y="18245"/>
                  </a:lnTo>
                  <a:lnTo>
                    <a:pt x="21663" y="18316"/>
                  </a:lnTo>
                  <a:lnTo>
                    <a:pt x="21677" y="18316"/>
                  </a:lnTo>
                  <a:cubicBezTo>
                    <a:pt x="21933" y="18316"/>
                    <a:pt x="22188" y="18245"/>
                    <a:pt x="22408" y="18110"/>
                  </a:cubicBezTo>
                  <a:cubicBezTo>
                    <a:pt x="22535" y="18032"/>
                    <a:pt x="22670" y="17954"/>
                    <a:pt x="22798" y="17876"/>
                  </a:cubicBezTo>
                  <a:cubicBezTo>
                    <a:pt x="23138" y="17663"/>
                    <a:pt x="23400" y="17479"/>
                    <a:pt x="23649" y="17295"/>
                  </a:cubicBezTo>
                  <a:cubicBezTo>
                    <a:pt x="23812" y="17167"/>
                    <a:pt x="23961" y="17039"/>
                    <a:pt x="24102" y="16912"/>
                  </a:cubicBezTo>
                  <a:cubicBezTo>
                    <a:pt x="24811" y="16252"/>
                    <a:pt x="25272" y="15472"/>
                    <a:pt x="25435" y="14657"/>
                  </a:cubicBezTo>
                  <a:cubicBezTo>
                    <a:pt x="25669" y="13537"/>
                    <a:pt x="25322" y="12402"/>
                    <a:pt x="24535" y="11679"/>
                  </a:cubicBezTo>
                  <a:cubicBezTo>
                    <a:pt x="24216" y="11388"/>
                    <a:pt x="23826" y="11161"/>
                    <a:pt x="23393" y="11026"/>
                  </a:cubicBezTo>
                  <a:cubicBezTo>
                    <a:pt x="23691" y="9970"/>
                    <a:pt x="23627" y="8913"/>
                    <a:pt x="23209" y="8055"/>
                  </a:cubicBezTo>
                  <a:cubicBezTo>
                    <a:pt x="22578" y="6779"/>
                    <a:pt x="21181" y="5942"/>
                    <a:pt x="19557" y="5871"/>
                  </a:cubicBezTo>
                  <a:lnTo>
                    <a:pt x="19323" y="5871"/>
                  </a:lnTo>
                  <a:cubicBezTo>
                    <a:pt x="19160" y="5871"/>
                    <a:pt x="18997" y="5879"/>
                    <a:pt x="18834" y="5893"/>
                  </a:cubicBezTo>
                  <a:cubicBezTo>
                    <a:pt x="18933" y="5432"/>
                    <a:pt x="18997" y="4964"/>
                    <a:pt x="18997" y="4475"/>
                  </a:cubicBezTo>
                  <a:cubicBezTo>
                    <a:pt x="18997" y="2496"/>
                    <a:pt x="17855" y="731"/>
                    <a:pt x="16210" y="185"/>
                  </a:cubicBezTo>
                  <a:cubicBezTo>
                    <a:pt x="15849" y="64"/>
                    <a:pt x="15466" y="0"/>
                    <a:pt x="15083"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4"/>
            <p:cNvSpPr/>
            <p:nvPr/>
          </p:nvSpPr>
          <p:spPr>
            <a:xfrm>
              <a:off x="3319311" y="540836"/>
              <a:ext cx="813495" cy="555931"/>
            </a:xfrm>
            <a:custGeom>
              <a:avLst/>
              <a:gdLst/>
              <a:ahLst/>
              <a:cxnLst/>
              <a:rect l="l" t="t" r="r" b="b"/>
              <a:pathLst>
                <a:path w="22649" h="15478" extrusionOk="0">
                  <a:moveTo>
                    <a:pt x="13561" y="1"/>
                  </a:moveTo>
                  <a:cubicBezTo>
                    <a:pt x="12536" y="1"/>
                    <a:pt x="11515" y="708"/>
                    <a:pt x="10977" y="1750"/>
                  </a:cubicBezTo>
                  <a:cubicBezTo>
                    <a:pt x="10722" y="1147"/>
                    <a:pt x="10275" y="615"/>
                    <a:pt x="9679" y="332"/>
                  </a:cubicBezTo>
                  <a:cubicBezTo>
                    <a:pt x="9408" y="204"/>
                    <a:pt x="9105" y="137"/>
                    <a:pt x="8804" y="137"/>
                  </a:cubicBezTo>
                  <a:cubicBezTo>
                    <a:pt x="8452" y="137"/>
                    <a:pt x="8102" y="229"/>
                    <a:pt x="7807" y="424"/>
                  </a:cubicBezTo>
                  <a:cubicBezTo>
                    <a:pt x="7212" y="814"/>
                    <a:pt x="6928" y="1551"/>
                    <a:pt x="6921" y="2260"/>
                  </a:cubicBezTo>
                  <a:cubicBezTo>
                    <a:pt x="6907" y="2969"/>
                    <a:pt x="7134" y="3657"/>
                    <a:pt x="7325" y="4310"/>
                  </a:cubicBezTo>
                  <a:cubicBezTo>
                    <a:pt x="7023" y="4172"/>
                    <a:pt x="6695" y="4106"/>
                    <a:pt x="6365" y="4106"/>
                  </a:cubicBezTo>
                  <a:cubicBezTo>
                    <a:pt x="5510" y="4106"/>
                    <a:pt x="4643" y="4544"/>
                    <a:pt x="4198" y="5281"/>
                  </a:cubicBezTo>
                  <a:cubicBezTo>
                    <a:pt x="3581" y="6309"/>
                    <a:pt x="3858" y="7770"/>
                    <a:pt x="4772" y="8720"/>
                  </a:cubicBezTo>
                  <a:cubicBezTo>
                    <a:pt x="4014" y="8805"/>
                    <a:pt x="3248" y="8890"/>
                    <a:pt x="2525" y="9131"/>
                  </a:cubicBezTo>
                  <a:cubicBezTo>
                    <a:pt x="1801" y="9365"/>
                    <a:pt x="1114" y="9777"/>
                    <a:pt x="674" y="10394"/>
                  </a:cubicBezTo>
                  <a:cubicBezTo>
                    <a:pt x="36" y="11273"/>
                    <a:pt x="0" y="12514"/>
                    <a:pt x="497" y="13478"/>
                  </a:cubicBezTo>
                  <a:cubicBezTo>
                    <a:pt x="1000" y="14435"/>
                    <a:pt x="1993" y="15102"/>
                    <a:pt x="3064" y="15286"/>
                  </a:cubicBezTo>
                  <a:lnTo>
                    <a:pt x="20159" y="15478"/>
                  </a:lnTo>
                  <a:cubicBezTo>
                    <a:pt x="20670" y="15173"/>
                    <a:pt x="21180" y="14861"/>
                    <a:pt x="21620" y="14449"/>
                  </a:cubicBezTo>
                  <a:cubicBezTo>
                    <a:pt x="22053" y="14045"/>
                    <a:pt x="22414" y="13535"/>
                    <a:pt x="22535" y="12953"/>
                  </a:cubicBezTo>
                  <a:cubicBezTo>
                    <a:pt x="22648" y="12365"/>
                    <a:pt x="22499" y="11712"/>
                    <a:pt x="22060" y="11308"/>
                  </a:cubicBezTo>
                  <a:cubicBezTo>
                    <a:pt x="21755" y="11025"/>
                    <a:pt x="21336" y="10890"/>
                    <a:pt x="20925" y="10861"/>
                  </a:cubicBezTo>
                  <a:cubicBezTo>
                    <a:pt x="20856" y="10856"/>
                    <a:pt x="20787" y="10853"/>
                    <a:pt x="20717" y="10853"/>
                  </a:cubicBezTo>
                  <a:cubicBezTo>
                    <a:pt x="20368" y="10853"/>
                    <a:pt x="20014" y="10928"/>
                    <a:pt x="19606" y="11081"/>
                  </a:cubicBezTo>
                  <a:cubicBezTo>
                    <a:pt x="19954" y="10500"/>
                    <a:pt x="20308" y="9904"/>
                    <a:pt x="20500" y="9252"/>
                  </a:cubicBezTo>
                  <a:cubicBezTo>
                    <a:pt x="20691" y="8600"/>
                    <a:pt x="20712" y="7869"/>
                    <a:pt x="20415" y="7259"/>
                  </a:cubicBezTo>
                  <a:cubicBezTo>
                    <a:pt x="19982" y="6380"/>
                    <a:pt x="18961" y="5912"/>
                    <a:pt x="17975" y="5870"/>
                  </a:cubicBezTo>
                  <a:cubicBezTo>
                    <a:pt x="17916" y="5867"/>
                    <a:pt x="17856" y="5866"/>
                    <a:pt x="17796" y="5866"/>
                  </a:cubicBezTo>
                  <a:cubicBezTo>
                    <a:pt x="16880" y="5866"/>
                    <a:pt x="15979" y="6166"/>
                    <a:pt x="15047" y="6579"/>
                  </a:cubicBezTo>
                  <a:cubicBezTo>
                    <a:pt x="15550" y="5458"/>
                    <a:pt x="16061" y="4288"/>
                    <a:pt x="16061" y="3055"/>
                  </a:cubicBezTo>
                  <a:cubicBezTo>
                    <a:pt x="16061" y="1821"/>
                    <a:pt x="15416" y="502"/>
                    <a:pt x="14246" y="112"/>
                  </a:cubicBezTo>
                  <a:cubicBezTo>
                    <a:pt x="14021" y="37"/>
                    <a:pt x="13791" y="1"/>
                    <a:pt x="1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4"/>
            <p:cNvSpPr/>
            <p:nvPr/>
          </p:nvSpPr>
          <p:spPr>
            <a:xfrm>
              <a:off x="3516874" y="914432"/>
              <a:ext cx="78228" cy="70793"/>
            </a:xfrm>
            <a:custGeom>
              <a:avLst/>
              <a:gdLst/>
              <a:ahLst/>
              <a:cxnLst/>
              <a:rect l="l" t="t" r="r" b="b"/>
              <a:pathLst>
                <a:path w="2178" h="1971" extrusionOk="0">
                  <a:moveTo>
                    <a:pt x="1159" y="1"/>
                  </a:moveTo>
                  <a:cubicBezTo>
                    <a:pt x="775" y="1"/>
                    <a:pt x="391" y="167"/>
                    <a:pt x="207" y="504"/>
                  </a:cubicBezTo>
                  <a:cubicBezTo>
                    <a:pt x="1" y="880"/>
                    <a:pt x="79" y="1383"/>
                    <a:pt x="384" y="1688"/>
                  </a:cubicBezTo>
                  <a:cubicBezTo>
                    <a:pt x="573" y="1873"/>
                    <a:pt x="838" y="1970"/>
                    <a:pt x="1102" y="1970"/>
                  </a:cubicBezTo>
                  <a:cubicBezTo>
                    <a:pt x="1264" y="1970"/>
                    <a:pt x="1425" y="1934"/>
                    <a:pt x="1568" y="1858"/>
                  </a:cubicBezTo>
                  <a:cubicBezTo>
                    <a:pt x="1951" y="1667"/>
                    <a:pt x="2178" y="1213"/>
                    <a:pt x="2107" y="788"/>
                  </a:cubicBezTo>
                  <a:cubicBezTo>
                    <a:pt x="2043" y="369"/>
                    <a:pt x="1696" y="50"/>
                    <a:pt x="1291" y="8"/>
                  </a:cubicBezTo>
                  <a:cubicBezTo>
                    <a:pt x="1248" y="3"/>
                    <a:pt x="1203" y="1"/>
                    <a:pt x="1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4"/>
            <p:cNvSpPr/>
            <p:nvPr/>
          </p:nvSpPr>
          <p:spPr>
            <a:xfrm>
              <a:off x="3545931" y="934546"/>
              <a:ext cx="20653" cy="21191"/>
            </a:xfrm>
            <a:custGeom>
              <a:avLst/>
              <a:gdLst/>
              <a:ahLst/>
              <a:cxnLst/>
              <a:rect l="l" t="t" r="r" b="b"/>
              <a:pathLst>
                <a:path w="575" h="590" fill="none" extrusionOk="0">
                  <a:moveTo>
                    <a:pt x="390" y="86"/>
                  </a:moveTo>
                  <a:cubicBezTo>
                    <a:pt x="248" y="1"/>
                    <a:pt x="36" y="107"/>
                    <a:pt x="14" y="270"/>
                  </a:cubicBezTo>
                  <a:cubicBezTo>
                    <a:pt x="0" y="440"/>
                    <a:pt x="192" y="589"/>
                    <a:pt x="348" y="525"/>
                  </a:cubicBezTo>
                  <a:cubicBezTo>
                    <a:pt x="504" y="469"/>
                    <a:pt x="575" y="199"/>
                    <a:pt x="390" y="86"/>
                  </a:cubicBezTo>
                  <a:close/>
                </a:path>
              </a:pathLst>
            </a:custGeom>
            <a:noFill/>
            <a:ln w="2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4"/>
            <p:cNvSpPr/>
            <p:nvPr/>
          </p:nvSpPr>
          <p:spPr>
            <a:xfrm>
              <a:off x="3910692" y="788271"/>
              <a:ext cx="66232" cy="63179"/>
            </a:xfrm>
            <a:custGeom>
              <a:avLst/>
              <a:gdLst/>
              <a:ahLst/>
              <a:cxnLst/>
              <a:rect l="l" t="t" r="r" b="b"/>
              <a:pathLst>
                <a:path w="1844" h="1759" extrusionOk="0">
                  <a:moveTo>
                    <a:pt x="950" y="0"/>
                  </a:moveTo>
                  <a:cubicBezTo>
                    <a:pt x="691" y="0"/>
                    <a:pt x="430" y="114"/>
                    <a:pt x="262" y="314"/>
                  </a:cubicBezTo>
                  <a:cubicBezTo>
                    <a:pt x="43" y="583"/>
                    <a:pt x="0" y="994"/>
                    <a:pt x="170" y="1299"/>
                  </a:cubicBezTo>
                  <a:cubicBezTo>
                    <a:pt x="318" y="1576"/>
                    <a:pt x="635" y="1759"/>
                    <a:pt x="952" y="1759"/>
                  </a:cubicBezTo>
                  <a:cubicBezTo>
                    <a:pt x="985" y="1759"/>
                    <a:pt x="1017" y="1757"/>
                    <a:pt x="1050" y="1753"/>
                  </a:cubicBezTo>
                  <a:cubicBezTo>
                    <a:pt x="1411" y="1711"/>
                    <a:pt x="1730" y="1420"/>
                    <a:pt x="1787" y="1058"/>
                  </a:cubicBezTo>
                  <a:cubicBezTo>
                    <a:pt x="1844" y="704"/>
                    <a:pt x="1681" y="193"/>
                    <a:pt x="1220" y="44"/>
                  </a:cubicBezTo>
                  <a:cubicBezTo>
                    <a:pt x="1133" y="15"/>
                    <a:pt x="1042" y="0"/>
                    <a:pt x="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4"/>
            <p:cNvSpPr/>
            <p:nvPr/>
          </p:nvSpPr>
          <p:spPr>
            <a:xfrm>
              <a:off x="3938169" y="807415"/>
              <a:ext cx="20688" cy="21191"/>
            </a:xfrm>
            <a:custGeom>
              <a:avLst/>
              <a:gdLst/>
              <a:ahLst/>
              <a:cxnLst/>
              <a:rect l="l" t="t" r="r" b="b"/>
              <a:pathLst>
                <a:path w="576" h="590" fill="none" extrusionOk="0">
                  <a:moveTo>
                    <a:pt x="391" y="93"/>
                  </a:moveTo>
                  <a:cubicBezTo>
                    <a:pt x="249" y="0"/>
                    <a:pt x="29" y="114"/>
                    <a:pt x="15" y="277"/>
                  </a:cubicBezTo>
                  <a:cubicBezTo>
                    <a:pt x="1" y="440"/>
                    <a:pt x="185" y="589"/>
                    <a:pt x="341" y="532"/>
                  </a:cubicBezTo>
                  <a:cubicBezTo>
                    <a:pt x="497" y="476"/>
                    <a:pt x="575" y="206"/>
                    <a:pt x="391" y="93"/>
                  </a:cubicBezTo>
                  <a:close/>
                </a:path>
              </a:pathLst>
            </a:custGeom>
            <a:noFill/>
            <a:ln w="2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4"/>
            <p:cNvSpPr/>
            <p:nvPr/>
          </p:nvSpPr>
          <p:spPr>
            <a:xfrm>
              <a:off x="3781569" y="611342"/>
              <a:ext cx="70326" cy="66483"/>
            </a:xfrm>
            <a:custGeom>
              <a:avLst/>
              <a:gdLst/>
              <a:ahLst/>
              <a:cxnLst/>
              <a:rect l="l" t="t" r="r" b="b"/>
              <a:pathLst>
                <a:path w="1958" h="1851" extrusionOk="0">
                  <a:moveTo>
                    <a:pt x="1008" y="0"/>
                  </a:moveTo>
                  <a:cubicBezTo>
                    <a:pt x="735" y="0"/>
                    <a:pt x="463" y="117"/>
                    <a:pt x="291" y="319"/>
                  </a:cubicBezTo>
                  <a:cubicBezTo>
                    <a:pt x="36" y="617"/>
                    <a:pt x="0" y="1077"/>
                    <a:pt x="199" y="1404"/>
                  </a:cubicBezTo>
                  <a:cubicBezTo>
                    <a:pt x="370" y="1681"/>
                    <a:pt x="693" y="1850"/>
                    <a:pt x="1013" y="1850"/>
                  </a:cubicBezTo>
                  <a:cubicBezTo>
                    <a:pt x="1078" y="1850"/>
                    <a:pt x="1142" y="1843"/>
                    <a:pt x="1206" y="1829"/>
                  </a:cubicBezTo>
                  <a:cubicBezTo>
                    <a:pt x="1581" y="1744"/>
                    <a:pt x="1886" y="1396"/>
                    <a:pt x="1922" y="1006"/>
                  </a:cubicBezTo>
                  <a:cubicBezTo>
                    <a:pt x="1957" y="624"/>
                    <a:pt x="1723" y="227"/>
                    <a:pt x="1362" y="71"/>
                  </a:cubicBezTo>
                  <a:cubicBezTo>
                    <a:pt x="1249" y="23"/>
                    <a:pt x="1128" y="0"/>
                    <a:pt x="10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4"/>
            <p:cNvSpPr/>
            <p:nvPr/>
          </p:nvSpPr>
          <p:spPr>
            <a:xfrm>
              <a:off x="3800892" y="625062"/>
              <a:ext cx="20940" cy="21191"/>
            </a:xfrm>
            <a:custGeom>
              <a:avLst/>
              <a:gdLst/>
              <a:ahLst/>
              <a:cxnLst/>
              <a:rect l="l" t="t" r="r" b="b"/>
              <a:pathLst>
                <a:path w="583" h="590" fill="none" extrusionOk="0">
                  <a:moveTo>
                    <a:pt x="391" y="86"/>
                  </a:moveTo>
                  <a:cubicBezTo>
                    <a:pt x="249" y="1"/>
                    <a:pt x="36" y="107"/>
                    <a:pt x="22" y="277"/>
                  </a:cubicBezTo>
                  <a:cubicBezTo>
                    <a:pt x="1" y="440"/>
                    <a:pt x="192" y="589"/>
                    <a:pt x="348" y="532"/>
                  </a:cubicBezTo>
                  <a:cubicBezTo>
                    <a:pt x="504" y="476"/>
                    <a:pt x="582" y="206"/>
                    <a:pt x="391" y="86"/>
                  </a:cubicBezTo>
                  <a:close/>
                </a:path>
              </a:pathLst>
            </a:custGeom>
            <a:noFill/>
            <a:ln w="2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4"/>
            <p:cNvSpPr/>
            <p:nvPr/>
          </p:nvSpPr>
          <p:spPr>
            <a:xfrm>
              <a:off x="3706932" y="936179"/>
              <a:ext cx="73882" cy="70183"/>
            </a:xfrm>
            <a:custGeom>
              <a:avLst/>
              <a:gdLst/>
              <a:ahLst/>
              <a:cxnLst/>
              <a:rect l="l" t="t" r="r" b="b"/>
              <a:pathLst>
                <a:path w="2057" h="1954" extrusionOk="0">
                  <a:moveTo>
                    <a:pt x="1072" y="1"/>
                  </a:moveTo>
                  <a:cubicBezTo>
                    <a:pt x="787" y="1"/>
                    <a:pt x="501" y="123"/>
                    <a:pt x="312" y="337"/>
                  </a:cubicBezTo>
                  <a:cubicBezTo>
                    <a:pt x="50" y="642"/>
                    <a:pt x="0" y="1110"/>
                    <a:pt x="199" y="1457"/>
                  </a:cubicBezTo>
                  <a:cubicBezTo>
                    <a:pt x="365" y="1758"/>
                    <a:pt x="707" y="1953"/>
                    <a:pt x="1054" y="1953"/>
                  </a:cubicBezTo>
                  <a:cubicBezTo>
                    <a:pt x="1107" y="1953"/>
                    <a:pt x="1160" y="1949"/>
                    <a:pt x="1213" y="1939"/>
                  </a:cubicBezTo>
                  <a:cubicBezTo>
                    <a:pt x="1603" y="1875"/>
                    <a:pt x="1936" y="1535"/>
                    <a:pt x="2000" y="1138"/>
                  </a:cubicBezTo>
                  <a:cubicBezTo>
                    <a:pt x="2057" y="748"/>
                    <a:pt x="1887" y="237"/>
                    <a:pt x="1404" y="60"/>
                  </a:cubicBezTo>
                  <a:cubicBezTo>
                    <a:pt x="1298" y="20"/>
                    <a:pt x="1185" y="1"/>
                    <a:pt x="10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4"/>
            <p:cNvSpPr/>
            <p:nvPr/>
          </p:nvSpPr>
          <p:spPr>
            <a:xfrm>
              <a:off x="3732649" y="952342"/>
              <a:ext cx="20653" cy="20904"/>
            </a:xfrm>
            <a:custGeom>
              <a:avLst/>
              <a:gdLst/>
              <a:ahLst/>
              <a:cxnLst/>
              <a:rect l="l" t="t" r="r" b="b"/>
              <a:pathLst>
                <a:path w="575" h="582" fill="none" extrusionOk="0">
                  <a:moveTo>
                    <a:pt x="391" y="85"/>
                  </a:moveTo>
                  <a:cubicBezTo>
                    <a:pt x="249" y="0"/>
                    <a:pt x="29" y="106"/>
                    <a:pt x="15" y="270"/>
                  </a:cubicBezTo>
                  <a:cubicBezTo>
                    <a:pt x="1" y="433"/>
                    <a:pt x="192" y="582"/>
                    <a:pt x="348" y="525"/>
                  </a:cubicBezTo>
                  <a:cubicBezTo>
                    <a:pt x="504" y="468"/>
                    <a:pt x="575" y="199"/>
                    <a:pt x="391" y="85"/>
                  </a:cubicBezTo>
                  <a:close/>
                </a:path>
              </a:pathLst>
            </a:custGeom>
            <a:noFill/>
            <a:ln w="2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4"/>
            <p:cNvSpPr/>
            <p:nvPr/>
          </p:nvSpPr>
          <p:spPr>
            <a:xfrm>
              <a:off x="3918055" y="916892"/>
              <a:ext cx="105490" cy="118097"/>
            </a:xfrm>
            <a:custGeom>
              <a:avLst/>
              <a:gdLst/>
              <a:ahLst/>
              <a:cxnLst/>
              <a:rect l="l" t="t" r="r" b="b"/>
              <a:pathLst>
                <a:path w="2937" h="3288" extrusionOk="0">
                  <a:moveTo>
                    <a:pt x="1193" y="1"/>
                  </a:moveTo>
                  <a:cubicBezTo>
                    <a:pt x="1126" y="1"/>
                    <a:pt x="1062" y="48"/>
                    <a:pt x="1029" y="108"/>
                  </a:cubicBezTo>
                  <a:cubicBezTo>
                    <a:pt x="1001" y="172"/>
                    <a:pt x="993" y="243"/>
                    <a:pt x="993" y="313"/>
                  </a:cubicBezTo>
                  <a:cubicBezTo>
                    <a:pt x="986" y="611"/>
                    <a:pt x="1064" y="902"/>
                    <a:pt x="1135" y="1214"/>
                  </a:cubicBezTo>
                  <a:cubicBezTo>
                    <a:pt x="901" y="1001"/>
                    <a:pt x="653" y="774"/>
                    <a:pt x="341" y="711"/>
                  </a:cubicBezTo>
                  <a:cubicBezTo>
                    <a:pt x="300" y="700"/>
                    <a:pt x="258" y="694"/>
                    <a:pt x="217" y="694"/>
                  </a:cubicBezTo>
                  <a:cubicBezTo>
                    <a:pt x="201" y="694"/>
                    <a:pt x="186" y="694"/>
                    <a:pt x="171" y="696"/>
                  </a:cubicBezTo>
                  <a:cubicBezTo>
                    <a:pt x="121" y="711"/>
                    <a:pt x="65" y="739"/>
                    <a:pt x="36" y="789"/>
                  </a:cubicBezTo>
                  <a:cubicBezTo>
                    <a:pt x="1" y="838"/>
                    <a:pt x="1" y="902"/>
                    <a:pt x="22" y="959"/>
                  </a:cubicBezTo>
                  <a:cubicBezTo>
                    <a:pt x="36" y="1023"/>
                    <a:pt x="79" y="1072"/>
                    <a:pt x="121" y="1115"/>
                  </a:cubicBezTo>
                  <a:cubicBezTo>
                    <a:pt x="299" y="1292"/>
                    <a:pt x="547" y="1384"/>
                    <a:pt x="788" y="1483"/>
                  </a:cubicBezTo>
                  <a:cubicBezTo>
                    <a:pt x="779" y="1483"/>
                    <a:pt x="769" y="1483"/>
                    <a:pt x="760" y="1483"/>
                  </a:cubicBezTo>
                  <a:cubicBezTo>
                    <a:pt x="585" y="1483"/>
                    <a:pt x="412" y="1546"/>
                    <a:pt x="277" y="1654"/>
                  </a:cubicBezTo>
                  <a:cubicBezTo>
                    <a:pt x="242" y="1682"/>
                    <a:pt x="213" y="1717"/>
                    <a:pt x="192" y="1753"/>
                  </a:cubicBezTo>
                  <a:cubicBezTo>
                    <a:pt x="178" y="1795"/>
                    <a:pt x="178" y="1845"/>
                    <a:pt x="199" y="1881"/>
                  </a:cubicBezTo>
                  <a:cubicBezTo>
                    <a:pt x="227" y="1914"/>
                    <a:pt x="272" y="1925"/>
                    <a:pt x="318" y="1925"/>
                  </a:cubicBezTo>
                  <a:cubicBezTo>
                    <a:pt x="331" y="1925"/>
                    <a:pt x="343" y="1925"/>
                    <a:pt x="355" y="1923"/>
                  </a:cubicBezTo>
                  <a:cubicBezTo>
                    <a:pt x="525" y="1916"/>
                    <a:pt x="681" y="1838"/>
                    <a:pt x="830" y="1774"/>
                  </a:cubicBezTo>
                  <a:lnTo>
                    <a:pt x="830" y="1774"/>
                  </a:lnTo>
                  <a:cubicBezTo>
                    <a:pt x="625" y="1973"/>
                    <a:pt x="405" y="2185"/>
                    <a:pt x="327" y="2455"/>
                  </a:cubicBezTo>
                  <a:cubicBezTo>
                    <a:pt x="306" y="2512"/>
                    <a:pt x="299" y="2568"/>
                    <a:pt x="306" y="2625"/>
                  </a:cubicBezTo>
                  <a:cubicBezTo>
                    <a:pt x="320" y="2682"/>
                    <a:pt x="355" y="2739"/>
                    <a:pt x="412" y="2760"/>
                  </a:cubicBezTo>
                  <a:cubicBezTo>
                    <a:pt x="428" y="2766"/>
                    <a:pt x="444" y="2769"/>
                    <a:pt x="460" y="2769"/>
                  </a:cubicBezTo>
                  <a:cubicBezTo>
                    <a:pt x="517" y="2769"/>
                    <a:pt x="575" y="2735"/>
                    <a:pt x="625" y="2696"/>
                  </a:cubicBezTo>
                  <a:cubicBezTo>
                    <a:pt x="859" y="2519"/>
                    <a:pt x="979" y="2235"/>
                    <a:pt x="1121" y="1987"/>
                  </a:cubicBezTo>
                  <a:cubicBezTo>
                    <a:pt x="1135" y="2334"/>
                    <a:pt x="1157" y="2689"/>
                    <a:pt x="1277" y="3015"/>
                  </a:cubicBezTo>
                  <a:cubicBezTo>
                    <a:pt x="1305" y="3086"/>
                    <a:pt x="1341" y="3164"/>
                    <a:pt x="1398" y="3221"/>
                  </a:cubicBezTo>
                  <a:cubicBezTo>
                    <a:pt x="1440" y="3258"/>
                    <a:pt x="1503" y="3288"/>
                    <a:pt x="1562" y="3288"/>
                  </a:cubicBezTo>
                  <a:cubicBezTo>
                    <a:pt x="1581" y="3288"/>
                    <a:pt x="1600" y="3284"/>
                    <a:pt x="1617" y="3277"/>
                  </a:cubicBezTo>
                  <a:cubicBezTo>
                    <a:pt x="1681" y="3249"/>
                    <a:pt x="1724" y="3192"/>
                    <a:pt x="1745" y="3129"/>
                  </a:cubicBezTo>
                  <a:cubicBezTo>
                    <a:pt x="1766" y="3072"/>
                    <a:pt x="1766" y="3001"/>
                    <a:pt x="1766" y="2937"/>
                  </a:cubicBezTo>
                  <a:cubicBezTo>
                    <a:pt x="1752" y="2646"/>
                    <a:pt x="1695" y="2356"/>
                    <a:pt x="1589" y="2065"/>
                  </a:cubicBezTo>
                  <a:lnTo>
                    <a:pt x="1589" y="2065"/>
                  </a:lnTo>
                  <a:cubicBezTo>
                    <a:pt x="1802" y="2292"/>
                    <a:pt x="2078" y="2455"/>
                    <a:pt x="2376" y="2533"/>
                  </a:cubicBezTo>
                  <a:cubicBezTo>
                    <a:pt x="2419" y="2544"/>
                    <a:pt x="2466" y="2552"/>
                    <a:pt x="2511" y="2552"/>
                  </a:cubicBezTo>
                  <a:cubicBezTo>
                    <a:pt x="2580" y="2552"/>
                    <a:pt x="2646" y="2534"/>
                    <a:pt x="2688" y="2483"/>
                  </a:cubicBezTo>
                  <a:cubicBezTo>
                    <a:pt x="2745" y="2412"/>
                    <a:pt x="2731" y="2313"/>
                    <a:pt x="2695" y="2228"/>
                  </a:cubicBezTo>
                  <a:cubicBezTo>
                    <a:pt x="2638" y="2086"/>
                    <a:pt x="2518" y="1980"/>
                    <a:pt x="2383" y="1902"/>
                  </a:cubicBezTo>
                  <a:cubicBezTo>
                    <a:pt x="2256" y="1824"/>
                    <a:pt x="2107" y="1774"/>
                    <a:pt x="1965" y="1725"/>
                  </a:cubicBezTo>
                  <a:lnTo>
                    <a:pt x="1965" y="1725"/>
                  </a:lnTo>
                  <a:cubicBezTo>
                    <a:pt x="1977" y="1725"/>
                    <a:pt x="1990" y="1725"/>
                    <a:pt x="2002" y="1725"/>
                  </a:cubicBezTo>
                  <a:cubicBezTo>
                    <a:pt x="2238" y="1725"/>
                    <a:pt x="2472" y="1662"/>
                    <a:pt x="2674" y="1547"/>
                  </a:cubicBezTo>
                  <a:cubicBezTo>
                    <a:pt x="2752" y="1498"/>
                    <a:pt x="2830" y="1448"/>
                    <a:pt x="2880" y="1370"/>
                  </a:cubicBezTo>
                  <a:cubicBezTo>
                    <a:pt x="2922" y="1292"/>
                    <a:pt x="2936" y="1186"/>
                    <a:pt x="2887" y="1115"/>
                  </a:cubicBezTo>
                  <a:cubicBezTo>
                    <a:pt x="2839" y="1034"/>
                    <a:pt x="2746" y="1007"/>
                    <a:pt x="2650" y="1007"/>
                  </a:cubicBezTo>
                  <a:cubicBezTo>
                    <a:pt x="2603" y="1007"/>
                    <a:pt x="2555" y="1013"/>
                    <a:pt x="2511" y="1023"/>
                  </a:cubicBezTo>
                  <a:cubicBezTo>
                    <a:pt x="2319" y="1058"/>
                    <a:pt x="2135" y="1136"/>
                    <a:pt x="1951" y="1221"/>
                  </a:cubicBezTo>
                  <a:cubicBezTo>
                    <a:pt x="2163" y="952"/>
                    <a:pt x="2376" y="675"/>
                    <a:pt x="2447" y="342"/>
                  </a:cubicBezTo>
                  <a:cubicBezTo>
                    <a:pt x="2468" y="250"/>
                    <a:pt x="2468" y="136"/>
                    <a:pt x="2397" y="72"/>
                  </a:cubicBezTo>
                  <a:cubicBezTo>
                    <a:pt x="2363" y="38"/>
                    <a:pt x="2311" y="20"/>
                    <a:pt x="2258" y="20"/>
                  </a:cubicBezTo>
                  <a:cubicBezTo>
                    <a:pt x="2236" y="20"/>
                    <a:pt x="2213" y="23"/>
                    <a:pt x="2192" y="30"/>
                  </a:cubicBezTo>
                  <a:cubicBezTo>
                    <a:pt x="2121" y="51"/>
                    <a:pt x="2064" y="101"/>
                    <a:pt x="2007" y="150"/>
                  </a:cubicBezTo>
                  <a:cubicBezTo>
                    <a:pt x="1745" y="406"/>
                    <a:pt x="1639" y="774"/>
                    <a:pt x="1539" y="1122"/>
                  </a:cubicBezTo>
                  <a:cubicBezTo>
                    <a:pt x="1532" y="796"/>
                    <a:pt x="1525" y="462"/>
                    <a:pt x="1383" y="165"/>
                  </a:cubicBezTo>
                  <a:cubicBezTo>
                    <a:pt x="1348" y="87"/>
                    <a:pt x="1291" y="9"/>
                    <a:pt x="1206" y="1"/>
                  </a:cubicBezTo>
                  <a:cubicBezTo>
                    <a:pt x="1202" y="1"/>
                    <a:pt x="1197" y="1"/>
                    <a:pt x="1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4"/>
            <p:cNvSpPr/>
            <p:nvPr/>
          </p:nvSpPr>
          <p:spPr>
            <a:xfrm>
              <a:off x="3961875" y="967607"/>
              <a:ext cx="14798" cy="13792"/>
            </a:xfrm>
            <a:custGeom>
              <a:avLst/>
              <a:gdLst/>
              <a:ahLst/>
              <a:cxnLst/>
              <a:rect l="l" t="t" r="r" b="b"/>
              <a:pathLst>
                <a:path w="412" h="384" fill="none" extrusionOk="0">
                  <a:moveTo>
                    <a:pt x="284" y="29"/>
                  </a:moveTo>
                  <a:cubicBezTo>
                    <a:pt x="220" y="1"/>
                    <a:pt x="135" y="8"/>
                    <a:pt x="78" y="57"/>
                  </a:cubicBezTo>
                  <a:cubicBezTo>
                    <a:pt x="22" y="100"/>
                    <a:pt x="0" y="185"/>
                    <a:pt x="22" y="256"/>
                  </a:cubicBezTo>
                  <a:cubicBezTo>
                    <a:pt x="50" y="327"/>
                    <a:pt x="121" y="376"/>
                    <a:pt x="192" y="383"/>
                  </a:cubicBezTo>
                  <a:cubicBezTo>
                    <a:pt x="277" y="383"/>
                    <a:pt x="362" y="327"/>
                    <a:pt x="383" y="242"/>
                  </a:cubicBezTo>
                  <a:cubicBezTo>
                    <a:pt x="412" y="164"/>
                    <a:pt x="376" y="79"/>
                    <a:pt x="284" y="29"/>
                  </a:cubicBezTo>
                  <a:close/>
                </a:path>
              </a:pathLst>
            </a:custGeom>
            <a:noFill/>
            <a:ln w="2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4"/>
            <p:cNvSpPr/>
            <p:nvPr/>
          </p:nvSpPr>
          <p:spPr>
            <a:xfrm>
              <a:off x="3752260" y="772108"/>
              <a:ext cx="110303" cy="114685"/>
            </a:xfrm>
            <a:custGeom>
              <a:avLst/>
              <a:gdLst/>
              <a:ahLst/>
              <a:cxnLst/>
              <a:rect l="l" t="t" r="r" b="b"/>
              <a:pathLst>
                <a:path w="3071" h="3193" extrusionOk="0">
                  <a:moveTo>
                    <a:pt x="1122" y="1"/>
                  </a:moveTo>
                  <a:cubicBezTo>
                    <a:pt x="1110" y="1"/>
                    <a:pt x="1097" y="2"/>
                    <a:pt x="1086" y="5"/>
                  </a:cubicBezTo>
                  <a:cubicBezTo>
                    <a:pt x="986" y="26"/>
                    <a:pt x="951" y="147"/>
                    <a:pt x="944" y="253"/>
                  </a:cubicBezTo>
                  <a:cubicBezTo>
                    <a:pt x="930" y="572"/>
                    <a:pt x="1050" y="884"/>
                    <a:pt x="1178" y="1217"/>
                  </a:cubicBezTo>
                  <a:cubicBezTo>
                    <a:pt x="930" y="1076"/>
                    <a:pt x="674" y="927"/>
                    <a:pt x="384" y="891"/>
                  </a:cubicBezTo>
                  <a:cubicBezTo>
                    <a:pt x="358" y="889"/>
                    <a:pt x="331" y="887"/>
                    <a:pt x="304" y="887"/>
                  </a:cubicBezTo>
                  <a:cubicBezTo>
                    <a:pt x="256" y="887"/>
                    <a:pt x="209" y="892"/>
                    <a:pt x="164" y="905"/>
                  </a:cubicBezTo>
                  <a:cubicBezTo>
                    <a:pt x="93" y="934"/>
                    <a:pt x="29" y="998"/>
                    <a:pt x="15" y="1069"/>
                  </a:cubicBezTo>
                  <a:cubicBezTo>
                    <a:pt x="1" y="1161"/>
                    <a:pt x="64" y="1246"/>
                    <a:pt x="128" y="1310"/>
                  </a:cubicBezTo>
                  <a:cubicBezTo>
                    <a:pt x="341" y="1508"/>
                    <a:pt x="646" y="1565"/>
                    <a:pt x="930" y="1622"/>
                  </a:cubicBezTo>
                  <a:cubicBezTo>
                    <a:pt x="625" y="1714"/>
                    <a:pt x="298" y="1813"/>
                    <a:pt x="93" y="2054"/>
                  </a:cubicBezTo>
                  <a:cubicBezTo>
                    <a:pt x="43" y="2111"/>
                    <a:pt x="8" y="2182"/>
                    <a:pt x="22" y="2253"/>
                  </a:cubicBezTo>
                  <a:cubicBezTo>
                    <a:pt x="36" y="2317"/>
                    <a:pt x="100" y="2352"/>
                    <a:pt x="164" y="2366"/>
                  </a:cubicBezTo>
                  <a:cubicBezTo>
                    <a:pt x="175" y="2367"/>
                    <a:pt x="187" y="2368"/>
                    <a:pt x="199" y="2368"/>
                  </a:cubicBezTo>
                  <a:cubicBezTo>
                    <a:pt x="251" y="2368"/>
                    <a:pt x="303" y="2356"/>
                    <a:pt x="355" y="2345"/>
                  </a:cubicBezTo>
                  <a:cubicBezTo>
                    <a:pt x="632" y="2260"/>
                    <a:pt x="894" y="2111"/>
                    <a:pt x="1114" y="1898"/>
                  </a:cubicBezTo>
                  <a:lnTo>
                    <a:pt x="1114" y="1898"/>
                  </a:lnTo>
                  <a:cubicBezTo>
                    <a:pt x="944" y="2182"/>
                    <a:pt x="788" y="2487"/>
                    <a:pt x="717" y="2813"/>
                  </a:cubicBezTo>
                  <a:cubicBezTo>
                    <a:pt x="703" y="2884"/>
                    <a:pt x="688" y="2962"/>
                    <a:pt x="710" y="3040"/>
                  </a:cubicBezTo>
                  <a:cubicBezTo>
                    <a:pt x="731" y="3111"/>
                    <a:pt x="788" y="3182"/>
                    <a:pt x="866" y="3189"/>
                  </a:cubicBezTo>
                  <a:cubicBezTo>
                    <a:pt x="876" y="3191"/>
                    <a:pt x="886" y="3192"/>
                    <a:pt x="896" y="3192"/>
                  </a:cubicBezTo>
                  <a:cubicBezTo>
                    <a:pt x="942" y="3192"/>
                    <a:pt x="987" y="3167"/>
                    <a:pt x="1022" y="3132"/>
                  </a:cubicBezTo>
                  <a:cubicBezTo>
                    <a:pt x="1064" y="3097"/>
                    <a:pt x="1100" y="3047"/>
                    <a:pt x="1128" y="2990"/>
                  </a:cubicBezTo>
                  <a:cubicBezTo>
                    <a:pt x="1291" y="2685"/>
                    <a:pt x="1405" y="2352"/>
                    <a:pt x="1426" y="2019"/>
                  </a:cubicBezTo>
                  <a:cubicBezTo>
                    <a:pt x="1504" y="2309"/>
                    <a:pt x="1582" y="2600"/>
                    <a:pt x="1745" y="2855"/>
                  </a:cubicBezTo>
                  <a:cubicBezTo>
                    <a:pt x="1780" y="2912"/>
                    <a:pt x="1816" y="2969"/>
                    <a:pt x="1873" y="3004"/>
                  </a:cubicBezTo>
                  <a:cubicBezTo>
                    <a:pt x="1906" y="3025"/>
                    <a:pt x="1946" y="3036"/>
                    <a:pt x="1985" y="3036"/>
                  </a:cubicBezTo>
                  <a:cubicBezTo>
                    <a:pt x="2013" y="3036"/>
                    <a:pt x="2040" y="3030"/>
                    <a:pt x="2064" y="3019"/>
                  </a:cubicBezTo>
                  <a:cubicBezTo>
                    <a:pt x="2121" y="2990"/>
                    <a:pt x="2149" y="2926"/>
                    <a:pt x="2156" y="2863"/>
                  </a:cubicBezTo>
                  <a:cubicBezTo>
                    <a:pt x="2156" y="2799"/>
                    <a:pt x="2142" y="2735"/>
                    <a:pt x="2121" y="2671"/>
                  </a:cubicBezTo>
                  <a:cubicBezTo>
                    <a:pt x="2043" y="2451"/>
                    <a:pt x="1922" y="2239"/>
                    <a:pt x="1795" y="2040"/>
                  </a:cubicBezTo>
                  <a:lnTo>
                    <a:pt x="1795" y="2040"/>
                  </a:lnTo>
                  <a:cubicBezTo>
                    <a:pt x="2011" y="2199"/>
                    <a:pt x="2274" y="2284"/>
                    <a:pt x="2541" y="2284"/>
                  </a:cubicBezTo>
                  <a:cubicBezTo>
                    <a:pt x="2571" y="2284"/>
                    <a:pt x="2601" y="2283"/>
                    <a:pt x="2631" y="2281"/>
                  </a:cubicBezTo>
                  <a:cubicBezTo>
                    <a:pt x="2702" y="2281"/>
                    <a:pt x="2773" y="2267"/>
                    <a:pt x="2837" y="2231"/>
                  </a:cubicBezTo>
                  <a:cubicBezTo>
                    <a:pt x="2894" y="2196"/>
                    <a:pt x="2943" y="2125"/>
                    <a:pt x="2936" y="2054"/>
                  </a:cubicBezTo>
                  <a:cubicBezTo>
                    <a:pt x="2929" y="1997"/>
                    <a:pt x="2894" y="1948"/>
                    <a:pt x="2844" y="1919"/>
                  </a:cubicBezTo>
                  <a:cubicBezTo>
                    <a:pt x="2801" y="1884"/>
                    <a:pt x="2745" y="1870"/>
                    <a:pt x="2688" y="1849"/>
                  </a:cubicBezTo>
                  <a:cubicBezTo>
                    <a:pt x="2433" y="1778"/>
                    <a:pt x="2170" y="1721"/>
                    <a:pt x="1908" y="1700"/>
                  </a:cubicBezTo>
                  <a:cubicBezTo>
                    <a:pt x="2100" y="1671"/>
                    <a:pt x="2298" y="1636"/>
                    <a:pt x="2482" y="1572"/>
                  </a:cubicBezTo>
                  <a:cubicBezTo>
                    <a:pt x="2667" y="1508"/>
                    <a:pt x="2837" y="1402"/>
                    <a:pt x="2957" y="1246"/>
                  </a:cubicBezTo>
                  <a:cubicBezTo>
                    <a:pt x="3028" y="1154"/>
                    <a:pt x="3071" y="1019"/>
                    <a:pt x="3007" y="934"/>
                  </a:cubicBezTo>
                  <a:cubicBezTo>
                    <a:pt x="2962" y="875"/>
                    <a:pt x="2890" y="857"/>
                    <a:pt x="2815" y="857"/>
                  </a:cubicBezTo>
                  <a:cubicBezTo>
                    <a:pt x="2773" y="857"/>
                    <a:pt x="2729" y="862"/>
                    <a:pt x="2688" y="870"/>
                  </a:cubicBezTo>
                  <a:cubicBezTo>
                    <a:pt x="2426" y="934"/>
                    <a:pt x="2163" y="1054"/>
                    <a:pt x="1944" y="1203"/>
                  </a:cubicBezTo>
                  <a:cubicBezTo>
                    <a:pt x="2121" y="983"/>
                    <a:pt x="2305" y="757"/>
                    <a:pt x="2362" y="480"/>
                  </a:cubicBezTo>
                  <a:cubicBezTo>
                    <a:pt x="2390" y="374"/>
                    <a:pt x="2383" y="239"/>
                    <a:pt x="2298" y="168"/>
                  </a:cubicBezTo>
                  <a:cubicBezTo>
                    <a:pt x="2263" y="143"/>
                    <a:pt x="2220" y="133"/>
                    <a:pt x="2177" y="133"/>
                  </a:cubicBezTo>
                  <a:cubicBezTo>
                    <a:pt x="2133" y="133"/>
                    <a:pt x="2089" y="143"/>
                    <a:pt x="2050" y="161"/>
                  </a:cubicBezTo>
                  <a:cubicBezTo>
                    <a:pt x="1972" y="203"/>
                    <a:pt x="1915" y="267"/>
                    <a:pt x="1866" y="338"/>
                  </a:cubicBezTo>
                  <a:cubicBezTo>
                    <a:pt x="1710" y="558"/>
                    <a:pt x="1596" y="806"/>
                    <a:pt x="1546" y="1069"/>
                  </a:cubicBezTo>
                  <a:cubicBezTo>
                    <a:pt x="1511" y="778"/>
                    <a:pt x="1454" y="480"/>
                    <a:pt x="1341" y="203"/>
                  </a:cubicBezTo>
                  <a:cubicBezTo>
                    <a:pt x="1312" y="147"/>
                    <a:pt x="1291" y="97"/>
                    <a:pt x="1249" y="55"/>
                  </a:cubicBezTo>
                  <a:cubicBezTo>
                    <a:pt x="1215" y="21"/>
                    <a:pt x="1168" y="1"/>
                    <a:pt x="1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4"/>
            <p:cNvSpPr/>
            <p:nvPr/>
          </p:nvSpPr>
          <p:spPr>
            <a:xfrm>
              <a:off x="3800641" y="822967"/>
              <a:ext cx="11781" cy="11745"/>
            </a:xfrm>
            <a:custGeom>
              <a:avLst/>
              <a:gdLst/>
              <a:ahLst/>
              <a:cxnLst/>
              <a:rect l="l" t="t" r="r" b="b"/>
              <a:pathLst>
                <a:path w="328" h="327" fill="none" extrusionOk="0">
                  <a:moveTo>
                    <a:pt x="199" y="7"/>
                  </a:moveTo>
                  <a:cubicBezTo>
                    <a:pt x="143" y="0"/>
                    <a:pt x="79" y="21"/>
                    <a:pt x="43" y="64"/>
                  </a:cubicBezTo>
                  <a:cubicBezTo>
                    <a:pt x="8" y="106"/>
                    <a:pt x="1" y="170"/>
                    <a:pt x="22" y="220"/>
                  </a:cubicBezTo>
                  <a:cubicBezTo>
                    <a:pt x="43" y="284"/>
                    <a:pt x="114" y="326"/>
                    <a:pt x="178" y="319"/>
                  </a:cubicBezTo>
                  <a:cubicBezTo>
                    <a:pt x="249" y="312"/>
                    <a:pt x="306" y="262"/>
                    <a:pt x="320" y="191"/>
                  </a:cubicBezTo>
                  <a:cubicBezTo>
                    <a:pt x="327" y="128"/>
                    <a:pt x="299" y="28"/>
                    <a:pt x="199" y="7"/>
                  </a:cubicBezTo>
                  <a:close/>
                </a:path>
              </a:pathLst>
            </a:custGeom>
            <a:noFill/>
            <a:ln w="2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4"/>
            <p:cNvSpPr/>
            <p:nvPr/>
          </p:nvSpPr>
          <p:spPr>
            <a:xfrm>
              <a:off x="3593331" y="683220"/>
              <a:ext cx="110805" cy="117953"/>
            </a:xfrm>
            <a:custGeom>
              <a:avLst/>
              <a:gdLst/>
              <a:ahLst/>
              <a:cxnLst/>
              <a:rect l="l" t="t" r="r" b="b"/>
              <a:pathLst>
                <a:path w="3085" h="3284" extrusionOk="0">
                  <a:moveTo>
                    <a:pt x="1461" y="1"/>
                  </a:moveTo>
                  <a:cubicBezTo>
                    <a:pt x="1411" y="1"/>
                    <a:pt x="1355" y="29"/>
                    <a:pt x="1326" y="71"/>
                  </a:cubicBezTo>
                  <a:cubicBezTo>
                    <a:pt x="1291" y="114"/>
                    <a:pt x="1269" y="171"/>
                    <a:pt x="1255" y="220"/>
                  </a:cubicBezTo>
                  <a:cubicBezTo>
                    <a:pt x="1177" y="539"/>
                    <a:pt x="1199" y="873"/>
                    <a:pt x="1234" y="1227"/>
                  </a:cubicBezTo>
                  <a:cubicBezTo>
                    <a:pt x="1071" y="993"/>
                    <a:pt x="894" y="752"/>
                    <a:pt x="631" y="639"/>
                  </a:cubicBezTo>
                  <a:cubicBezTo>
                    <a:pt x="579" y="615"/>
                    <a:pt x="520" y="597"/>
                    <a:pt x="464" y="597"/>
                  </a:cubicBezTo>
                  <a:cubicBezTo>
                    <a:pt x="422" y="597"/>
                    <a:pt x="381" y="607"/>
                    <a:pt x="348" y="632"/>
                  </a:cubicBezTo>
                  <a:cubicBezTo>
                    <a:pt x="284" y="674"/>
                    <a:pt x="255" y="759"/>
                    <a:pt x="263" y="837"/>
                  </a:cubicBezTo>
                  <a:cubicBezTo>
                    <a:pt x="270" y="908"/>
                    <a:pt x="312" y="979"/>
                    <a:pt x="355" y="1043"/>
                  </a:cubicBezTo>
                  <a:cubicBezTo>
                    <a:pt x="497" y="1227"/>
                    <a:pt x="716" y="1327"/>
                    <a:pt x="936" y="1433"/>
                  </a:cubicBezTo>
                  <a:cubicBezTo>
                    <a:pt x="773" y="1454"/>
                    <a:pt x="603" y="1483"/>
                    <a:pt x="447" y="1546"/>
                  </a:cubicBezTo>
                  <a:cubicBezTo>
                    <a:pt x="291" y="1610"/>
                    <a:pt x="142" y="1717"/>
                    <a:pt x="64" y="1865"/>
                  </a:cubicBezTo>
                  <a:cubicBezTo>
                    <a:pt x="21" y="1936"/>
                    <a:pt x="0" y="2043"/>
                    <a:pt x="57" y="2099"/>
                  </a:cubicBezTo>
                  <a:cubicBezTo>
                    <a:pt x="88" y="2135"/>
                    <a:pt x="135" y="2148"/>
                    <a:pt x="183" y="2148"/>
                  </a:cubicBezTo>
                  <a:cubicBezTo>
                    <a:pt x="213" y="2148"/>
                    <a:pt x="243" y="2143"/>
                    <a:pt x="270" y="2135"/>
                  </a:cubicBezTo>
                  <a:cubicBezTo>
                    <a:pt x="575" y="2071"/>
                    <a:pt x="830" y="1894"/>
                    <a:pt x="1128" y="1724"/>
                  </a:cubicBezTo>
                  <a:lnTo>
                    <a:pt x="1128" y="1724"/>
                  </a:lnTo>
                  <a:cubicBezTo>
                    <a:pt x="872" y="1993"/>
                    <a:pt x="610" y="2277"/>
                    <a:pt x="532" y="2638"/>
                  </a:cubicBezTo>
                  <a:cubicBezTo>
                    <a:pt x="518" y="2702"/>
                    <a:pt x="504" y="2766"/>
                    <a:pt x="525" y="2830"/>
                  </a:cubicBezTo>
                  <a:cubicBezTo>
                    <a:pt x="539" y="2886"/>
                    <a:pt x="582" y="2943"/>
                    <a:pt x="645" y="2957"/>
                  </a:cubicBezTo>
                  <a:cubicBezTo>
                    <a:pt x="658" y="2961"/>
                    <a:pt x="670" y="2962"/>
                    <a:pt x="682" y="2962"/>
                  </a:cubicBezTo>
                  <a:cubicBezTo>
                    <a:pt x="753" y="2962"/>
                    <a:pt x="818" y="2913"/>
                    <a:pt x="872" y="2858"/>
                  </a:cubicBezTo>
                  <a:cubicBezTo>
                    <a:pt x="1078" y="2645"/>
                    <a:pt x="1191" y="2355"/>
                    <a:pt x="1312" y="2064"/>
                  </a:cubicBezTo>
                  <a:lnTo>
                    <a:pt x="1312" y="2064"/>
                  </a:lnTo>
                  <a:cubicBezTo>
                    <a:pt x="1277" y="2411"/>
                    <a:pt x="1241" y="2773"/>
                    <a:pt x="1376" y="3092"/>
                  </a:cubicBezTo>
                  <a:cubicBezTo>
                    <a:pt x="1411" y="3184"/>
                    <a:pt x="1482" y="3276"/>
                    <a:pt x="1581" y="3284"/>
                  </a:cubicBezTo>
                  <a:cubicBezTo>
                    <a:pt x="1638" y="3284"/>
                    <a:pt x="1695" y="3248"/>
                    <a:pt x="1730" y="3198"/>
                  </a:cubicBezTo>
                  <a:cubicBezTo>
                    <a:pt x="1766" y="3156"/>
                    <a:pt x="1780" y="3099"/>
                    <a:pt x="1794" y="3042"/>
                  </a:cubicBezTo>
                  <a:cubicBezTo>
                    <a:pt x="1851" y="2730"/>
                    <a:pt x="1737" y="2426"/>
                    <a:pt x="1624" y="2099"/>
                  </a:cubicBezTo>
                  <a:lnTo>
                    <a:pt x="1624" y="2099"/>
                  </a:lnTo>
                  <a:cubicBezTo>
                    <a:pt x="1759" y="2376"/>
                    <a:pt x="1936" y="2645"/>
                    <a:pt x="2205" y="2801"/>
                  </a:cubicBezTo>
                  <a:cubicBezTo>
                    <a:pt x="2262" y="2837"/>
                    <a:pt x="2326" y="2865"/>
                    <a:pt x="2390" y="2872"/>
                  </a:cubicBezTo>
                  <a:cubicBezTo>
                    <a:pt x="2461" y="2872"/>
                    <a:pt x="2532" y="2844"/>
                    <a:pt x="2567" y="2787"/>
                  </a:cubicBezTo>
                  <a:cubicBezTo>
                    <a:pt x="2617" y="2702"/>
                    <a:pt x="2567" y="2596"/>
                    <a:pt x="2517" y="2511"/>
                  </a:cubicBezTo>
                  <a:cubicBezTo>
                    <a:pt x="2361" y="2277"/>
                    <a:pt x="2135" y="2092"/>
                    <a:pt x="1915" y="1915"/>
                  </a:cubicBezTo>
                  <a:lnTo>
                    <a:pt x="1915" y="1915"/>
                  </a:lnTo>
                  <a:cubicBezTo>
                    <a:pt x="2090" y="1964"/>
                    <a:pt x="2270" y="1992"/>
                    <a:pt x="2449" y="1992"/>
                  </a:cubicBezTo>
                  <a:cubicBezTo>
                    <a:pt x="2582" y="1992"/>
                    <a:pt x="2714" y="1977"/>
                    <a:pt x="2844" y="1943"/>
                  </a:cubicBezTo>
                  <a:cubicBezTo>
                    <a:pt x="2943" y="1915"/>
                    <a:pt x="3049" y="1865"/>
                    <a:pt x="3070" y="1773"/>
                  </a:cubicBezTo>
                  <a:cubicBezTo>
                    <a:pt x="3085" y="1702"/>
                    <a:pt x="3049" y="1631"/>
                    <a:pt x="2992" y="1589"/>
                  </a:cubicBezTo>
                  <a:cubicBezTo>
                    <a:pt x="2943" y="1546"/>
                    <a:pt x="2872" y="1525"/>
                    <a:pt x="2808" y="1504"/>
                  </a:cubicBezTo>
                  <a:cubicBezTo>
                    <a:pt x="2670" y="1472"/>
                    <a:pt x="2528" y="1463"/>
                    <a:pt x="2388" y="1463"/>
                  </a:cubicBezTo>
                  <a:cubicBezTo>
                    <a:pt x="2248" y="1463"/>
                    <a:pt x="2110" y="1472"/>
                    <a:pt x="1979" y="1475"/>
                  </a:cubicBezTo>
                  <a:cubicBezTo>
                    <a:pt x="2269" y="1298"/>
                    <a:pt x="2574" y="1107"/>
                    <a:pt x="2751" y="816"/>
                  </a:cubicBezTo>
                  <a:cubicBezTo>
                    <a:pt x="2794" y="745"/>
                    <a:pt x="2829" y="660"/>
                    <a:pt x="2794" y="589"/>
                  </a:cubicBezTo>
                  <a:cubicBezTo>
                    <a:pt x="2773" y="539"/>
                    <a:pt x="2716" y="504"/>
                    <a:pt x="2659" y="497"/>
                  </a:cubicBezTo>
                  <a:cubicBezTo>
                    <a:pt x="2648" y="496"/>
                    <a:pt x="2636" y="495"/>
                    <a:pt x="2625" y="495"/>
                  </a:cubicBezTo>
                  <a:cubicBezTo>
                    <a:pt x="2575" y="495"/>
                    <a:pt x="2528" y="507"/>
                    <a:pt x="2482" y="518"/>
                  </a:cubicBezTo>
                  <a:cubicBezTo>
                    <a:pt x="2298" y="582"/>
                    <a:pt x="2135" y="688"/>
                    <a:pt x="1993" y="823"/>
                  </a:cubicBezTo>
                  <a:cubicBezTo>
                    <a:pt x="1851" y="958"/>
                    <a:pt x="1737" y="1114"/>
                    <a:pt x="1624" y="1270"/>
                  </a:cubicBezTo>
                  <a:cubicBezTo>
                    <a:pt x="1659" y="929"/>
                    <a:pt x="1688" y="589"/>
                    <a:pt x="1638" y="249"/>
                  </a:cubicBezTo>
                  <a:cubicBezTo>
                    <a:pt x="1631" y="192"/>
                    <a:pt x="1617" y="135"/>
                    <a:pt x="1596" y="93"/>
                  </a:cubicBezTo>
                  <a:cubicBezTo>
                    <a:pt x="1567" y="43"/>
                    <a:pt x="1518" y="8"/>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4"/>
            <p:cNvSpPr/>
            <p:nvPr/>
          </p:nvSpPr>
          <p:spPr>
            <a:xfrm>
              <a:off x="3640958" y="738748"/>
              <a:ext cx="13002" cy="13002"/>
            </a:xfrm>
            <a:custGeom>
              <a:avLst/>
              <a:gdLst/>
              <a:ahLst/>
              <a:cxnLst/>
              <a:rect l="l" t="t" r="r" b="b"/>
              <a:pathLst>
                <a:path w="362" h="362" fill="none" extrusionOk="0">
                  <a:moveTo>
                    <a:pt x="234" y="29"/>
                  </a:moveTo>
                  <a:cubicBezTo>
                    <a:pt x="163" y="0"/>
                    <a:pt x="64" y="43"/>
                    <a:pt x="36" y="114"/>
                  </a:cubicBezTo>
                  <a:cubicBezTo>
                    <a:pt x="0" y="192"/>
                    <a:pt x="36" y="284"/>
                    <a:pt x="114" y="327"/>
                  </a:cubicBezTo>
                  <a:cubicBezTo>
                    <a:pt x="185" y="362"/>
                    <a:pt x="284" y="327"/>
                    <a:pt x="319" y="256"/>
                  </a:cubicBezTo>
                  <a:cubicBezTo>
                    <a:pt x="362" y="185"/>
                    <a:pt x="341" y="71"/>
                    <a:pt x="234" y="29"/>
                  </a:cubicBezTo>
                  <a:close/>
                </a:path>
              </a:pathLst>
            </a:custGeom>
            <a:noFill/>
            <a:ln w="2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24"/>
          <p:cNvGrpSpPr/>
          <p:nvPr/>
        </p:nvGrpSpPr>
        <p:grpSpPr>
          <a:xfrm rot="10800000" flipH="1">
            <a:off x="8468106" y="-75325"/>
            <a:ext cx="590654" cy="1091297"/>
            <a:chOff x="5166512" y="1063363"/>
            <a:chExt cx="373147" cy="689472"/>
          </a:xfrm>
        </p:grpSpPr>
        <p:sp>
          <p:nvSpPr>
            <p:cNvPr id="581" name="Google Shape;581;p24"/>
            <p:cNvSpPr/>
            <p:nvPr/>
          </p:nvSpPr>
          <p:spPr>
            <a:xfrm>
              <a:off x="5166512" y="1063363"/>
              <a:ext cx="373147" cy="689472"/>
            </a:xfrm>
            <a:custGeom>
              <a:avLst/>
              <a:gdLst/>
              <a:ahLst/>
              <a:cxnLst/>
              <a:rect l="l" t="t" r="r" b="b"/>
              <a:pathLst>
                <a:path w="10389" h="19196" extrusionOk="0">
                  <a:moveTo>
                    <a:pt x="5255" y="1"/>
                  </a:moveTo>
                  <a:cubicBezTo>
                    <a:pt x="4978" y="1"/>
                    <a:pt x="4709" y="22"/>
                    <a:pt x="4432" y="64"/>
                  </a:cubicBezTo>
                  <a:lnTo>
                    <a:pt x="4340" y="64"/>
                  </a:lnTo>
                  <a:cubicBezTo>
                    <a:pt x="4071" y="64"/>
                    <a:pt x="3801" y="135"/>
                    <a:pt x="3574" y="277"/>
                  </a:cubicBezTo>
                  <a:cubicBezTo>
                    <a:pt x="2681" y="582"/>
                    <a:pt x="1887" y="1128"/>
                    <a:pt x="1312" y="1830"/>
                  </a:cubicBezTo>
                  <a:cubicBezTo>
                    <a:pt x="1078" y="2114"/>
                    <a:pt x="880" y="2426"/>
                    <a:pt x="717" y="2773"/>
                  </a:cubicBezTo>
                  <a:cubicBezTo>
                    <a:pt x="539" y="2993"/>
                    <a:pt x="433" y="3270"/>
                    <a:pt x="412" y="3574"/>
                  </a:cubicBezTo>
                  <a:cubicBezTo>
                    <a:pt x="1" y="4985"/>
                    <a:pt x="206" y="6510"/>
                    <a:pt x="979" y="7715"/>
                  </a:cubicBezTo>
                  <a:cubicBezTo>
                    <a:pt x="1249" y="8127"/>
                    <a:pt x="1582" y="8502"/>
                    <a:pt x="1979" y="8822"/>
                  </a:cubicBezTo>
                  <a:cubicBezTo>
                    <a:pt x="2135" y="9006"/>
                    <a:pt x="2341" y="9155"/>
                    <a:pt x="2582" y="9247"/>
                  </a:cubicBezTo>
                  <a:cubicBezTo>
                    <a:pt x="3149" y="9594"/>
                    <a:pt x="3794" y="9828"/>
                    <a:pt x="4446" y="9935"/>
                  </a:cubicBezTo>
                  <a:cubicBezTo>
                    <a:pt x="4510" y="10424"/>
                    <a:pt x="4567" y="10913"/>
                    <a:pt x="4610" y="11403"/>
                  </a:cubicBezTo>
                  <a:cubicBezTo>
                    <a:pt x="4283" y="11317"/>
                    <a:pt x="3943" y="11268"/>
                    <a:pt x="3603" y="11268"/>
                  </a:cubicBezTo>
                  <a:cubicBezTo>
                    <a:pt x="2823" y="11268"/>
                    <a:pt x="2085" y="11502"/>
                    <a:pt x="1483" y="11934"/>
                  </a:cubicBezTo>
                  <a:cubicBezTo>
                    <a:pt x="1149" y="12175"/>
                    <a:pt x="937" y="12544"/>
                    <a:pt x="894" y="12948"/>
                  </a:cubicBezTo>
                  <a:cubicBezTo>
                    <a:pt x="859" y="13353"/>
                    <a:pt x="993" y="13757"/>
                    <a:pt x="1263" y="14055"/>
                  </a:cubicBezTo>
                  <a:cubicBezTo>
                    <a:pt x="1483" y="14281"/>
                    <a:pt x="1667" y="14530"/>
                    <a:pt x="1787" y="14757"/>
                  </a:cubicBezTo>
                  <a:cubicBezTo>
                    <a:pt x="1844" y="14849"/>
                    <a:pt x="1901" y="14962"/>
                    <a:pt x="1958" y="15083"/>
                  </a:cubicBezTo>
                  <a:cubicBezTo>
                    <a:pt x="2085" y="15345"/>
                    <a:pt x="2234" y="15650"/>
                    <a:pt x="2447" y="15948"/>
                  </a:cubicBezTo>
                  <a:cubicBezTo>
                    <a:pt x="2972" y="16692"/>
                    <a:pt x="3695" y="17132"/>
                    <a:pt x="4482" y="17196"/>
                  </a:cubicBezTo>
                  <a:lnTo>
                    <a:pt x="4503" y="17196"/>
                  </a:lnTo>
                  <a:cubicBezTo>
                    <a:pt x="4489" y="17309"/>
                    <a:pt x="4475" y="17408"/>
                    <a:pt x="4461" y="17515"/>
                  </a:cubicBezTo>
                  <a:cubicBezTo>
                    <a:pt x="4354" y="18323"/>
                    <a:pt x="4936" y="19075"/>
                    <a:pt x="5744" y="19181"/>
                  </a:cubicBezTo>
                  <a:cubicBezTo>
                    <a:pt x="5815" y="19188"/>
                    <a:pt x="5879" y="19195"/>
                    <a:pt x="5943" y="19195"/>
                  </a:cubicBezTo>
                  <a:cubicBezTo>
                    <a:pt x="6687" y="19195"/>
                    <a:pt x="7318" y="18635"/>
                    <a:pt x="7417" y="17898"/>
                  </a:cubicBezTo>
                  <a:cubicBezTo>
                    <a:pt x="7453" y="17635"/>
                    <a:pt x="7481" y="17359"/>
                    <a:pt x="7517" y="17026"/>
                  </a:cubicBezTo>
                  <a:cubicBezTo>
                    <a:pt x="7517" y="17004"/>
                    <a:pt x="7524" y="16983"/>
                    <a:pt x="7524" y="16962"/>
                  </a:cubicBezTo>
                  <a:cubicBezTo>
                    <a:pt x="7581" y="16359"/>
                    <a:pt x="7630" y="15749"/>
                    <a:pt x="7651" y="15154"/>
                  </a:cubicBezTo>
                  <a:cubicBezTo>
                    <a:pt x="7651" y="15154"/>
                    <a:pt x="7651" y="15146"/>
                    <a:pt x="7651" y="15139"/>
                  </a:cubicBezTo>
                  <a:cubicBezTo>
                    <a:pt x="7666" y="14728"/>
                    <a:pt x="7722" y="14317"/>
                    <a:pt x="7807" y="13906"/>
                  </a:cubicBezTo>
                  <a:cubicBezTo>
                    <a:pt x="8290" y="13771"/>
                    <a:pt x="8743" y="13501"/>
                    <a:pt x="9084" y="13140"/>
                  </a:cubicBezTo>
                  <a:cubicBezTo>
                    <a:pt x="9630" y="12565"/>
                    <a:pt x="9942" y="11793"/>
                    <a:pt x="10055" y="10786"/>
                  </a:cubicBezTo>
                  <a:cubicBezTo>
                    <a:pt x="10077" y="10623"/>
                    <a:pt x="10084" y="10474"/>
                    <a:pt x="10098" y="10325"/>
                  </a:cubicBezTo>
                  <a:cubicBezTo>
                    <a:pt x="10126" y="9956"/>
                    <a:pt x="10155" y="9637"/>
                    <a:pt x="10254" y="9339"/>
                  </a:cubicBezTo>
                  <a:cubicBezTo>
                    <a:pt x="10389" y="8956"/>
                    <a:pt x="10346" y="8531"/>
                    <a:pt x="10140" y="8176"/>
                  </a:cubicBezTo>
                  <a:cubicBezTo>
                    <a:pt x="9991" y="7914"/>
                    <a:pt x="9765" y="7708"/>
                    <a:pt x="9495" y="7588"/>
                  </a:cubicBezTo>
                  <a:cubicBezTo>
                    <a:pt x="9538" y="7517"/>
                    <a:pt x="9573" y="7439"/>
                    <a:pt x="9594" y="7361"/>
                  </a:cubicBezTo>
                  <a:cubicBezTo>
                    <a:pt x="9956" y="6709"/>
                    <a:pt x="10162" y="5992"/>
                    <a:pt x="10204" y="5283"/>
                  </a:cubicBezTo>
                  <a:cubicBezTo>
                    <a:pt x="10261" y="4326"/>
                    <a:pt x="10013" y="3340"/>
                    <a:pt x="9502" y="2475"/>
                  </a:cubicBezTo>
                  <a:cubicBezTo>
                    <a:pt x="9502" y="2461"/>
                    <a:pt x="9495" y="2447"/>
                    <a:pt x="9488" y="2426"/>
                  </a:cubicBezTo>
                  <a:cubicBezTo>
                    <a:pt x="9389" y="2185"/>
                    <a:pt x="9240" y="1979"/>
                    <a:pt x="9048" y="1823"/>
                  </a:cubicBezTo>
                  <a:cubicBezTo>
                    <a:pt x="8495" y="1142"/>
                    <a:pt x="7793" y="625"/>
                    <a:pt x="7006" y="320"/>
                  </a:cubicBezTo>
                  <a:cubicBezTo>
                    <a:pt x="6453" y="107"/>
                    <a:pt x="5865" y="1"/>
                    <a:pt x="5255"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4"/>
            <p:cNvSpPr/>
            <p:nvPr/>
          </p:nvSpPr>
          <p:spPr>
            <a:xfrm>
              <a:off x="5367219" y="1341221"/>
              <a:ext cx="28052" cy="358133"/>
            </a:xfrm>
            <a:custGeom>
              <a:avLst/>
              <a:gdLst/>
              <a:ahLst/>
              <a:cxnLst/>
              <a:rect l="l" t="t" r="r" b="b"/>
              <a:pathLst>
                <a:path w="781" h="9971" fill="none" extrusionOk="0">
                  <a:moveTo>
                    <a:pt x="0" y="1"/>
                  </a:moveTo>
                  <a:cubicBezTo>
                    <a:pt x="660" y="3277"/>
                    <a:pt x="780" y="6659"/>
                    <a:pt x="355" y="9970"/>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4"/>
            <p:cNvSpPr/>
            <p:nvPr/>
          </p:nvSpPr>
          <p:spPr>
            <a:xfrm>
              <a:off x="5249301" y="1519013"/>
              <a:ext cx="127112" cy="111165"/>
            </a:xfrm>
            <a:custGeom>
              <a:avLst/>
              <a:gdLst/>
              <a:ahLst/>
              <a:cxnLst/>
              <a:rect l="l" t="t" r="r" b="b"/>
              <a:pathLst>
                <a:path w="3539" h="3095" extrusionOk="0">
                  <a:moveTo>
                    <a:pt x="1299" y="1"/>
                  </a:moveTo>
                  <a:cubicBezTo>
                    <a:pt x="837" y="1"/>
                    <a:pt x="376" y="133"/>
                    <a:pt x="0" y="404"/>
                  </a:cubicBezTo>
                  <a:cubicBezTo>
                    <a:pt x="262" y="681"/>
                    <a:pt x="525" y="1021"/>
                    <a:pt x="723" y="1376"/>
                  </a:cubicBezTo>
                  <a:cubicBezTo>
                    <a:pt x="922" y="1730"/>
                    <a:pt x="1071" y="2113"/>
                    <a:pt x="1305" y="2446"/>
                  </a:cubicBezTo>
                  <a:cubicBezTo>
                    <a:pt x="1539" y="2780"/>
                    <a:pt x="1879" y="3063"/>
                    <a:pt x="2283" y="3092"/>
                  </a:cubicBezTo>
                  <a:cubicBezTo>
                    <a:pt x="2307" y="3093"/>
                    <a:pt x="2330" y="3094"/>
                    <a:pt x="2354" y="3094"/>
                  </a:cubicBezTo>
                  <a:cubicBezTo>
                    <a:pt x="2872" y="3094"/>
                    <a:pt x="3337" y="2650"/>
                    <a:pt x="3439" y="2141"/>
                  </a:cubicBezTo>
                  <a:cubicBezTo>
                    <a:pt x="3538" y="1603"/>
                    <a:pt x="3304" y="1042"/>
                    <a:pt x="2921" y="652"/>
                  </a:cubicBezTo>
                  <a:cubicBezTo>
                    <a:pt x="2501" y="224"/>
                    <a:pt x="1899" y="1"/>
                    <a:pt x="1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4"/>
            <p:cNvSpPr/>
            <p:nvPr/>
          </p:nvSpPr>
          <p:spPr>
            <a:xfrm>
              <a:off x="5301238" y="1554894"/>
              <a:ext cx="82287" cy="113392"/>
            </a:xfrm>
            <a:custGeom>
              <a:avLst/>
              <a:gdLst/>
              <a:ahLst/>
              <a:cxnLst/>
              <a:rect l="l" t="t" r="r" b="b"/>
              <a:pathLst>
                <a:path w="2291" h="3157" fill="none" extrusionOk="0">
                  <a:moveTo>
                    <a:pt x="1" y="1"/>
                  </a:moveTo>
                  <a:cubicBezTo>
                    <a:pt x="1178" y="639"/>
                    <a:pt x="2036" y="1837"/>
                    <a:pt x="2291" y="3156"/>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4"/>
            <p:cNvSpPr/>
            <p:nvPr/>
          </p:nvSpPr>
          <p:spPr>
            <a:xfrm>
              <a:off x="5382484" y="1380874"/>
              <a:ext cx="104197" cy="134691"/>
            </a:xfrm>
            <a:custGeom>
              <a:avLst/>
              <a:gdLst/>
              <a:ahLst/>
              <a:cxnLst/>
              <a:rect l="l" t="t" r="r" b="b"/>
              <a:pathLst>
                <a:path w="2901" h="3750" extrusionOk="0">
                  <a:moveTo>
                    <a:pt x="2443" y="0"/>
                  </a:moveTo>
                  <a:cubicBezTo>
                    <a:pt x="1873" y="0"/>
                    <a:pt x="1301" y="203"/>
                    <a:pt x="866" y="577"/>
                  </a:cubicBezTo>
                  <a:cubicBezTo>
                    <a:pt x="320" y="1052"/>
                    <a:pt x="1" y="1783"/>
                    <a:pt x="29" y="2506"/>
                  </a:cubicBezTo>
                  <a:cubicBezTo>
                    <a:pt x="43" y="2917"/>
                    <a:pt x="185" y="3350"/>
                    <a:pt x="525" y="3584"/>
                  </a:cubicBezTo>
                  <a:cubicBezTo>
                    <a:pt x="691" y="3698"/>
                    <a:pt x="883" y="3750"/>
                    <a:pt x="1080" y="3750"/>
                  </a:cubicBezTo>
                  <a:cubicBezTo>
                    <a:pt x="1432" y="3750"/>
                    <a:pt x="1797" y="3585"/>
                    <a:pt x="2043" y="3321"/>
                  </a:cubicBezTo>
                  <a:cubicBezTo>
                    <a:pt x="2426" y="2917"/>
                    <a:pt x="2574" y="2343"/>
                    <a:pt x="2631" y="1790"/>
                  </a:cubicBezTo>
                  <a:cubicBezTo>
                    <a:pt x="2695" y="1230"/>
                    <a:pt x="2688" y="662"/>
                    <a:pt x="2901" y="45"/>
                  </a:cubicBezTo>
                  <a:cubicBezTo>
                    <a:pt x="2750" y="15"/>
                    <a:pt x="2596" y="0"/>
                    <a:pt x="2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4"/>
            <p:cNvSpPr/>
            <p:nvPr/>
          </p:nvSpPr>
          <p:spPr>
            <a:xfrm>
              <a:off x="5387835" y="1431374"/>
              <a:ext cx="60916" cy="174236"/>
            </a:xfrm>
            <a:custGeom>
              <a:avLst/>
              <a:gdLst/>
              <a:ahLst/>
              <a:cxnLst/>
              <a:rect l="l" t="t" r="r" b="b"/>
              <a:pathLst>
                <a:path w="1696" h="4851" fill="none" extrusionOk="0">
                  <a:moveTo>
                    <a:pt x="1695" y="1"/>
                  </a:moveTo>
                  <a:cubicBezTo>
                    <a:pt x="667" y="1405"/>
                    <a:pt x="64" y="3114"/>
                    <a:pt x="0" y="4851"/>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4"/>
            <p:cNvSpPr/>
            <p:nvPr/>
          </p:nvSpPr>
          <p:spPr>
            <a:xfrm>
              <a:off x="5215395" y="1114258"/>
              <a:ext cx="269776" cy="257421"/>
            </a:xfrm>
            <a:custGeom>
              <a:avLst/>
              <a:gdLst/>
              <a:ahLst/>
              <a:cxnLst/>
              <a:rect l="l" t="t" r="r" b="b"/>
              <a:pathLst>
                <a:path w="7511" h="7167" extrusionOk="0">
                  <a:moveTo>
                    <a:pt x="3888" y="0"/>
                  </a:moveTo>
                  <a:cubicBezTo>
                    <a:pt x="2813" y="0"/>
                    <a:pt x="1731" y="473"/>
                    <a:pt x="1050" y="1307"/>
                  </a:cubicBezTo>
                  <a:cubicBezTo>
                    <a:pt x="100" y="2476"/>
                    <a:pt x="1" y="4263"/>
                    <a:pt x="816" y="5526"/>
                  </a:cubicBezTo>
                  <a:cubicBezTo>
                    <a:pt x="1474" y="6549"/>
                    <a:pt x="2685" y="7167"/>
                    <a:pt x="3891" y="7167"/>
                  </a:cubicBezTo>
                  <a:cubicBezTo>
                    <a:pt x="4181" y="7167"/>
                    <a:pt x="4470" y="7131"/>
                    <a:pt x="4752" y="7057"/>
                  </a:cubicBezTo>
                  <a:cubicBezTo>
                    <a:pt x="6205" y="6674"/>
                    <a:pt x="7340" y="5284"/>
                    <a:pt x="7425" y="3781"/>
                  </a:cubicBezTo>
                  <a:cubicBezTo>
                    <a:pt x="7510" y="2278"/>
                    <a:pt x="6546" y="775"/>
                    <a:pt x="5135" y="229"/>
                  </a:cubicBezTo>
                  <a:cubicBezTo>
                    <a:pt x="4737" y="74"/>
                    <a:pt x="4313" y="0"/>
                    <a:pt x="38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4"/>
            <p:cNvSpPr/>
            <p:nvPr/>
          </p:nvSpPr>
          <p:spPr>
            <a:xfrm>
              <a:off x="5322394" y="1119143"/>
              <a:ext cx="36456" cy="121760"/>
            </a:xfrm>
            <a:custGeom>
              <a:avLst/>
              <a:gdLst/>
              <a:ahLst/>
              <a:cxnLst/>
              <a:rect l="l" t="t" r="r" b="b"/>
              <a:pathLst>
                <a:path w="1015" h="3390" fill="none" extrusionOk="0">
                  <a:moveTo>
                    <a:pt x="1014" y="3390"/>
                  </a:moveTo>
                  <a:cubicBezTo>
                    <a:pt x="1014" y="2192"/>
                    <a:pt x="652" y="1000"/>
                    <a:pt x="0" y="1"/>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4"/>
            <p:cNvSpPr/>
            <p:nvPr/>
          </p:nvSpPr>
          <p:spPr>
            <a:xfrm>
              <a:off x="5234503" y="1195791"/>
              <a:ext cx="118743" cy="46154"/>
            </a:xfrm>
            <a:custGeom>
              <a:avLst/>
              <a:gdLst/>
              <a:ahLst/>
              <a:cxnLst/>
              <a:rect l="l" t="t" r="r" b="b"/>
              <a:pathLst>
                <a:path w="3306" h="1285" fill="none" extrusionOk="0">
                  <a:moveTo>
                    <a:pt x="1" y="1"/>
                  </a:moveTo>
                  <a:cubicBezTo>
                    <a:pt x="1206" y="8"/>
                    <a:pt x="2405" y="476"/>
                    <a:pt x="3305" y="1284"/>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4"/>
            <p:cNvSpPr/>
            <p:nvPr/>
          </p:nvSpPr>
          <p:spPr>
            <a:xfrm>
              <a:off x="5278574" y="1242663"/>
              <a:ext cx="81533" cy="103191"/>
            </a:xfrm>
            <a:custGeom>
              <a:avLst/>
              <a:gdLst/>
              <a:ahLst/>
              <a:cxnLst/>
              <a:rect l="l" t="t" r="r" b="b"/>
              <a:pathLst>
                <a:path w="2270" h="2873" fill="none" extrusionOk="0">
                  <a:moveTo>
                    <a:pt x="2270" y="1"/>
                  </a:moveTo>
                  <a:cubicBezTo>
                    <a:pt x="1227" y="674"/>
                    <a:pt x="419" y="1702"/>
                    <a:pt x="0" y="2872"/>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4"/>
            <p:cNvSpPr/>
            <p:nvPr/>
          </p:nvSpPr>
          <p:spPr>
            <a:xfrm>
              <a:off x="5352923" y="1255666"/>
              <a:ext cx="47663" cy="106244"/>
            </a:xfrm>
            <a:custGeom>
              <a:avLst/>
              <a:gdLst/>
              <a:ahLst/>
              <a:cxnLst/>
              <a:rect l="l" t="t" r="r" b="b"/>
              <a:pathLst>
                <a:path w="1327" h="2958" fill="none" extrusionOk="0">
                  <a:moveTo>
                    <a:pt x="1" y="0"/>
                  </a:moveTo>
                  <a:cubicBezTo>
                    <a:pt x="774" y="787"/>
                    <a:pt x="1249" y="1851"/>
                    <a:pt x="1327" y="2957"/>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4"/>
            <p:cNvSpPr/>
            <p:nvPr/>
          </p:nvSpPr>
          <p:spPr>
            <a:xfrm>
              <a:off x="5363124" y="1247261"/>
              <a:ext cx="97588" cy="63179"/>
            </a:xfrm>
            <a:custGeom>
              <a:avLst/>
              <a:gdLst/>
              <a:ahLst/>
              <a:cxnLst/>
              <a:rect l="l" t="t" r="r" b="b"/>
              <a:pathLst>
                <a:path w="2717" h="1759" fill="none" extrusionOk="0">
                  <a:moveTo>
                    <a:pt x="1" y="0"/>
                  </a:moveTo>
                  <a:cubicBezTo>
                    <a:pt x="540" y="149"/>
                    <a:pt x="1086" y="305"/>
                    <a:pt x="1575" y="575"/>
                  </a:cubicBezTo>
                  <a:cubicBezTo>
                    <a:pt x="2071" y="837"/>
                    <a:pt x="2504" y="1241"/>
                    <a:pt x="2716" y="1759"/>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4"/>
            <p:cNvSpPr/>
            <p:nvPr/>
          </p:nvSpPr>
          <p:spPr>
            <a:xfrm>
              <a:off x="5374079" y="1170074"/>
              <a:ext cx="83329" cy="72625"/>
            </a:xfrm>
            <a:custGeom>
              <a:avLst/>
              <a:gdLst/>
              <a:ahLst/>
              <a:cxnLst/>
              <a:rect l="l" t="t" r="r" b="b"/>
              <a:pathLst>
                <a:path w="2320" h="2022" fill="none" extrusionOk="0">
                  <a:moveTo>
                    <a:pt x="1" y="2022"/>
                  </a:moveTo>
                  <a:cubicBezTo>
                    <a:pt x="511" y="1107"/>
                    <a:pt x="1348" y="384"/>
                    <a:pt x="2319" y="1"/>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4"/>
            <p:cNvSpPr/>
            <p:nvPr/>
          </p:nvSpPr>
          <p:spPr>
            <a:xfrm>
              <a:off x="5322394" y="1218635"/>
              <a:ext cx="66232" cy="62281"/>
            </a:xfrm>
            <a:custGeom>
              <a:avLst/>
              <a:gdLst/>
              <a:ahLst/>
              <a:cxnLst/>
              <a:rect l="l" t="t" r="r" b="b"/>
              <a:pathLst>
                <a:path w="1844" h="1734" extrusionOk="0">
                  <a:moveTo>
                    <a:pt x="930" y="1"/>
                  </a:moveTo>
                  <a:cubicBezTo>
                    <a:pt x="749" y="1"/>
                    <a:pt x="568" y="54"/>
                    <a:pt x="418" y="159"/>
                  </a:cubicBezTo>
                  <a:cubicBezTo>
                    <a:pt x="142" y="358"/>
                    <a:pt x="0" y="740"/>
                    <a:pt x="85" y="1074"/>
                  </a:cubicBezTo>
                  <a:cubicBezTo>
                    <a:pt x="170" y="1407"/>
                    <a:pt x="468" y="1676"/>
                    <a:pt x="808" y="1726"/>
                  </a:cubicBezTo>
                  <a:cubicBezTo>
                    <a:pt x="845" y="1731"/>
                    <a:pt x="882" y="1734"/>
                    <a:pt x="919" y="1734"/>
                  </a:cubicBezTo>
                  <a:cubicBezTo>
                    <a:pt x="1182" y="1734"/>
                    <a:pt x="1447" y="1603"/>
                    <a:pt x="1603" y="1386"/>
                  </a:cubicBezTo>
                  <a:cubicBezTo>
                    <a:pt x="1844" y="1045"/>
                    <a:pt x="1844" y="414"/>
                    <a:pt x="1390" y="131"/>
                  </a:cubicBezTo>
                  <a:cubicBezTo>
                    <a:pt x="1253" y="44"/>
                    <a:pt x="1092" y="1"/>
                    <a:pt x="9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766"/>
        <p:cNvGrpSpPr/>
        <p:nvPr/>
      </p:nvGrpSpPr>
      <p:grpSpPr>
        <a:xfrm>
          <a:off x="0" y="0"/>
          <a:ext cx="0" cy="0"/>
          <a:chOff x="0" y="0"/>
          <a:chExt cx="0" cy="0"/>
        </a:xfrm>
      </p:grpSpPr>
      <p:pic>
        <p:nvPicPr>
          <p:cNvPr id="767" name="Google Shape;767;p32"/>
          <p:cNvPicPr preferRelativeResize="0"/>
          <p:nvPr/>
        </p:nvPicPr>
        <p:blipFill>
          <a:blip r:embed="rId2">
            <a:alphaModFix amt="20000"/>
          </a:blip>
          <a:stretch>
            <a:fillRect/>
          </a:stretch>
        </p:blipFill>
        <p:spPr>
          <a:xfrm rot="10800000" flipH="1">
            <a:off x="0" y="0"/>
            <a:ext cx="9144000" cy="5143500"/>
          </a:xfrm>
          <a:prstGeom prst="rect">
            <a:avLst/>
          </a:prstGeom>
          <a:noFill/>
          <a:ln>
            <a:noFill/>
          </a:ln>
        </p:spPr>
      </p:pic>
      <p:grpSp>
        <p:nvGrpSpPr>
          <p:cNvPr id="768" name="Google Shape;768;p32"/>
          <p:cNvGrpSpPr/>
          <p:nvPr/>
        </p:nvGrpSpPr>
        <p:grpSpPr>
          <a:xfrm>
            <a:off x="-76125" y="-76055"/>
            <a:ext cx="1802484" cy="1842113"/>
            <a:chOff x="7651758" y="3500325"/>
            <a:chExt cx="810105" cy="827916"/>
          </a:xfrm>
        </p:grpSpPr>
        <p:sp>
          <p:nvSpPr>
            <p:cNvPr id="769" name="Google Shape;769;p32"/>
            <p:cNvSpPr/>
            <p:nvPr/>
          </p:nvSpPr>
          <p:spPr>
            <a:xfrm>
              <a:off x="7651758" y="3500325"/>
              <a:ext cx="810105" cy="827916"/>
            </a:xfrm>
            <a:custGeom>
              <a:avLst/>
              <a:gdLst/>
              <a:ahLst/>
              <a:cxnLst/>
              <a:rect l="l" t="t" r="r" b="b"/>
              <a:pathLst>
                <a:path w="25471" h="26031" extrusionOk="0">
                  <a:moveTo>
                    <a:pt x="1419" y="0"/>
                  </a:moveTo>
                  <a:cubicBezTo>
                    <a:pt x="1043" y="0"/>
                    <a:pt x="681" y="149"/>
                    <a:pt x="412" y="419"/>
                  </a:cubicBezTo>
                  <a:cubicBezTo>
                    <a:pt x="149" y="681"/>
                    <a:pt x="1" y="1043"/>
                    <a:pt x="1" y="1419"/>
                  </a:cubicBezTo>
                  <a:lnTo>
                    <a:pt x="1" y="4992"/>
                  </a:lnTo>
                  <a:lnTo>
                    <a:pt x="1" y="16898"/>
                  </a:lnTo>
                  <a:lnTo>
                    <a:pt x="1" y="19628"/>
                  </a:lnTo>
                  <a:lnTo>
                    <a:pt x="1" y="21897"/>
                  </a:lnTo>
                  <a:lnTo>
                    <a:pt x="1" y="24215"/>
                  </a:lnTo>
                  <a:cubicBezTo>
                    <a:pt x="1" y="24903"/>
                    <a:pt x="497" y="25492"/>
                    <a:pt x="1171" y="25612"/>
                  </a:cubicBezTo>
                  <a:cubicBezTo>
                    <a:pt x="2135" y="25782"/>
                    <a:pt x="3014" y="25924"/>
                    <a:pt x="3929" y="25995"/>
                  </a:cubicBezTo>
                  <a:cubicBezTo>
                    <a:pt x="4255" y="26016"/>
                    <a:pt x="4574" y="26030"/>
                    <a:pt x="4886" y="26030"/>
                  </a:cubicBezTo>
                  <a:cubicBezTo>
                    <a:pt x="7063" y="26030"/>
                    <a:pt x="8914" y="25428"/>
                    <a:pt x="10225" y="24293"/>
                  </a:cubicBezTo>
                  <a:cubicBezTo>
                    <a:pt x="10289" y="24237"/>
                    <a:pt x="10360" y="24173"/>
                    <a:pt x="10431" y="24102"/>
                  </a:cubicBezTo>
                  <a:cubicBezTo>
                    <a:pt x="10445" y="24088"/>
                    <a:pt x="10466" y="24073"/>
                    <a:pt x="10481" y="24052"/>
                  </a:cubicBezTo>
                  <a:lnTo>
                    <a:pt x="10488" y="24045"/>
                  </a:lnTo>
                  <a:cubicBezTo>
                    <a:pt x="10537" y="23995"/>
                    <a:pt x="10594" y="23939"/>
                    <a:pt x="10644" y="23882"/>
                  </a:cubicBezTo>
                  <a:cubicBezTo>
                    <a:pt x="10658" y="23868"/>
                    <a:pt x="10672" y="23854"/>
                    <a:pt x="10686" y="23832"/>
                  </a:cubicBezTo>
                  <a:cubicBezTo>
                    <a:pt x="10757" y="23761"/>
                    <a:pt x="10814" y="23683"/>
                    <a:pt x="10878" y="23613"/>
                  </a:cubicBezTo>
                  <a:cubicBezTo>
                    <a:pt x="10885" y="23598"/>
                    <a:pt x="10899" y="23584"/>
                    <a:pt x="10906" y="23563"/>
                  </a:cubicBezTo>
                  <a:cubicBezTo>
                    <a:pt x="10956" y="23506"/>
                    <a:pt x="11005" y="23435"/>
                    <a:pt x="11055" y="23364"/>
                  </a:cubicBezTo>
                  <a:cubicBezTo>
                    <a:pt x="11055" y="23364"/>
                    <a:pt x="11055" y="23364"/>
                    <a:pt x="11055" y="23357"/>
                  </a:cubicBezTo>
                  <a:cubicBezTo>
                    <a:pt x="11183" y="23244"/>
                    <a:pt x="11296" y="23102"/>
                    <a:pt x="11374" y="22946"/>
                  </a:cubicBezTo>
                  <a:cubicBezTo>
                    <a:pt x="11388" y="22918"/>
                    <a:pt x="11402" y="22889"/>
                    <a:pt x="11417" y="22861"/>
                  </a:cubicBezTo>
                  <a:cubicBezTo>
                    <a:pt x="13423" y="22131"/>
                    <a:pt x="15161" y="21230"/>
                    <a:pt x="16713" y="20110"/>
                  </a:cubicBezTo>
                  <a:cubicBezTo>
                    <a:pt x="18316" y="20103"/>
                    <a:pt x="20386" y="20081"/>
                    <a:pt x="22889" y="20032"/>
                  </a:cubicBezTo>
                  <a:cubicBezTo>
                    <a:pt x="23825" y="20018"/>
                    <a:pt x="24265" y="19507"/>
                    <a:pt x="24449" y="19202"/>
                  </a:cubicBezTo>
                  <a:cubicBezTo>
                    <a:pt x="24669" y="18826"/>
                    <a:pt x="24726" y="18387"/>
                    <a:pt x="24613" y="17968"/>
                  </a:cubicBezTo>
                  <a:cubicBezTo>
                    <a:pt x="24769" y="17706"/>
                    <a:pt x="24896" y="17415"/>
                    <a:pt x="24981" y="17096"/>
                  </a:cubicBezTo>
                  <a:cubicBezTo>
                    <a:pt x="25279" y="15898"/>
                    <a:pt x="24832" y="14650"/>
                    <a:pt x="23868" y="13976"/>
                  </a:cubicBezTo>
                  <a:cubicBezTo>
                    <a:pt x="23818" y="13941"/>
                    <a:pt x="23769" y="13912"/>
                    <a:pt x="23719" y="13877"/>
                  </a:cubicBezTo>
                  <a:cubicBezTo>
                    <a:pt x="23719" y="13749"/>
                    <a:pt x="23712" y="13622"/>
                    <a:pt x="23691" y="13494"/>
                  </a:cubicBezTo>
                  <a:cubicBezTo>
                    <a:pt x="24499" y="12686"/>
                    <a:pt x="24868" y="11594"/>
                    <a:pt x="24740" y="10367"/>
                  </a:cubicBezTo>
                  <a:cubicBezTo>
                    <a:pt x="24683" y="9800"/>
                    <a:pt x="24492" y="9296"/>
                    <a:pt x="24180" y="8864"/>
                  </a:cubicBezTo>
                  <a:cubicBezTo>
                    <a:pt x="24776" y="6786"/>
                    <a:pt x="25187" y="4510"/>
                    <a:pt x="25428" y="1929"/>
                  </a:cubicBezTo>
                  <a:lnTo>
                    <a:pt x="25449" y="1723"/>
                  </a:lnTo>
                  <a:lnTo>
                    <a:pt x="25463" y="1589"/>
                  </a:lnTo>
                  <a:cubicBezTo>
                    <a:pt x="25471" y="1532"/>
                    <a:pt x="25471" y="1475"/>
                    <a:pt x="25471" y="1419"/>
                  </a:cubicBezTo>
                  <a:cubicBezTo>
                    <a:pt x="25471" y="639"/>
                    <a:pt x="24839" y="0"/>
                    <a:pt x="2405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2"/>
            <p:cNvSpPr/>
            <p:nvPr/>
          </p:nvSpPr>
          <p:spPr>
            <a:xfrm>
              <a:off x="7696858" y="3545424"/>
              <a:ext cx="719906" cy="700282"/>
            </a:xfrm>
            <a:custGeom>
              <a:avLst/>
              <a:gdLst/>
              <a:ahLst/>
              <a:cxnLst/>
              <a:rect l="l" t="t" r="r" b="b"/>
              <a:pathLst>
                <a:path w="22635" h="22018" extrusionOk="0">
                  <a:moveTo>
                    <a:pt x="1" y="1"/>
                  </a:moveTo>
                  <a:lnTo>
                    <a:pt x="1" y="22017"/>
                  </a:lnTo>
                  <a:cubicBezTo>
                    <a:pt x="14125" y="20840"/>
                    <a:pt x="21223" y="14955"/>
                    <a:pt x="22599" y="376"/>
                  </a:cubicBezTo>
                  <a:cubicBezTo>
                    <a:pt x="22613" y="256"/>
                    <a:pt x="22627" y="128"/>
                    <a:pt x="22634" y="1"/>
                  </a:cubicBezTo>
                  <a:close/>
                </a:path>
              </a:pathLst>
            </a:custGeom>
            <a:solidFill>
              <a:srgbClr val="08867B">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2"/>
            <p:cNvSpPr/>
            <p:nvPr/>
          </p:nvSpPr>
          <p:spPr>
            <a:xfrm>
              <a:off x="7696858" y="3545424"/>
              <a:ext cx="516704" cy="503410"/>
            </a:xfrm>
            <a:custGeom>
              <a:avLst/>
              <a:gdLst/>
              <a:ahLst/>
              <a:cxnLst/>
              <a:rect l="l" t="t" r="r" b="b"/>
              <a:pathLst>
                <a:path w="16246" h="15828" extrusionOk="0">
                  <a:moveTo>
                    <a:pt x="1" y="1"/>
                  </a:moveTo>
                  <a:lnTo>
                    <a:pt x="1" y="15827"/>
                  </a:lnTo>
                  <a:cubicBezTo>
                    <a:pt x="3596" y="15621"/>
                    <a:pt x="7205" y="14671"/>
                    <a:pt x="10240" y="12317"/>
                  </a:cubicBezTo>
                  <a:cubicBezTo>
                    <a:pt x="13388" y="9878"/>
                    <a:pt x="15444" y="4964"/>
                    <a:pt x="16246" y="1"/>
                  </a:cubicBezTo>
                  <a:close/>
                </a:path>
              </a:pathLst>
            </a:custGeom>
            <a:solidFill>
              <a:srgbClr val="08867B">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2"/>
            <p:cNvSpPr/>
            <p:nvPr/>
          </p:nvSpPr>
          <p:spPr>
            <a:xfrm>
              <a:off x="7696858" y="3545424"/>
              <a:ext cx="334938" cy="350936"/>
            </a:xfrm>
            <a:custGeom>
              <a:avLst/>
              <a:gdLst/>
              <a:ahLst/>
              <a:cxnLst/>
              <a:rect l="l" t="t" r="r" b="b"/>
              <a:pathLst>
                <a:path w="10531" h="11034" extrusionOk="0">
                  <a:moveTo>
                    <a:pt x="1" y="1"/>
                  </a:moveTo>
                  <a:lnTo>
                    <a:pt x="1" y="11034"/>
                  </a:lnTo>
                  <a:cubicBezTo>
                    <a:pt x="5631" y="9942"/>
                    <a:pt x="7666" y="6871"/>
                    <a:pt x="9821" y="1773"/>
                  </a:cubicBezTo>
                  <a:cubicBezTo>
                    <a:pt x="10070" y="1185"/>
                    <a:pt x="10311" y="589"/>
                    <a:pt x="10530" y="1"/>
                  </a:cubicBezTo>
                  <a:close/>
                </a:path>
              </a:pathLst>
            </a:custGeom>
            <a:solidFill>
              <a:srgbClr val="08867B">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2"/>
            <p:cNvSpPr/>
            <p:nvPr/>
          </p:nvSpPr>
          <p:spPr>
            <a:xfrm>
              <a:off x="7696858" y="3545424"/>
              <a:ext cx="209086" cy="216974"/>
            </a:xfrm>
            <a:custGeom>
              <a:avLst/>
              <a:gdLst/>
              <a:ahLst/>
              <a:cxnLst/>
              <a:rect l="l" t="t" r="r" b="b"/>
              <a:pathLst>
                <a:path w="6574" h="6822" extrusionOk="0">
                  <a:moveTo>
                    <a:pt x="1" y="1"/>
                  </a:moveTo>
                  <a:lnTo>
                    <a:pt x="1" y="6822"/>
                  </a:lnTo>
                  <a:cubicBezTo>
                    <a:pt x="3851" y="5921"/>
                    <a:pt x="6574" y="3106"/>
                    <a:pt x="6404" y="1"/>
                  </a:cubicBezTo>
                  <a:close/>
                </a:path>
              </a:pathLst>
            </a:custGeom>
            <a:solidFill>
              <a:srgbClr val="08867B">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2"/>
            <p:cNvSpPr/>
            <p:nvPr/>
          </p:nvSpPr>
          <p:spPr>
            <a:xfrm>
              <a:off x="7778279" y="3610084"/>
              <a:ext cx="285768" cy="181479"/>
            </a:xfrm>
            <a:custGeom>
              <a:avLst/>
              <a:gdLst/>
              <a:ahLst/>
              <a:cxnLst/>
              <a:rect l="l" t="t" r="r" b="b"/>
              <a:pathLst>
                <a:path w="8985" h="5706" extrusionOk="0">
                  <a:moveTo>
                    <a:pt x="4134" y="1"/>
                  </a:moveTo>
                  <a:cubicBezTo>
                    <a:pt x="4108" y="1"/>
                    <a:pt x="4082" y="1"/>
                    <a:pt x="4056" y="3"/>
                  </a:cubicBezTo>
                  <a:cubicBezTo>
                    <a:pt x="3404" y="31"/>
                    <a:pt x="2787" y="385"/>
                    <a:pt x="2383" y="896"/>
                  </a:cubicBezTo>
                  <a:cubicBezTo>
                    <a:pt x="1972" y="1414"/>
                    <a:pt x="1766" y="2059"/>
                    <a:pt x="1716" y="2718"/>
                  </a:cubicBezTo>
                  <a:cubicBezTo>
                    <a:pt x="1199" y="2775"/>
                    <a:pt x="653" y="3094"/>
                    <a:pt x="419" y="3555"/>
                  </a:cubicBezTo>
                  <a:cubicBezTo>
                    <a:pt x="192" y="4016"/>
                    <a:pt x="242" y="4583"/>
                    <a:pt x="454" y="5058"/>
                  </a:cubicBezTo>
                  <a:cubicBezTo>
                    <a:pt x="432" y="5057"/>
                    <a:pt x="411" y="5056"/>
                    <a:pt x="390" y="5056"/>
                  </a:cubicBezTo>
                  <a:cubicBezTo>
                    <a:pt x="146" y="5056"/>
                    <a:pt x="8" y="5169"/>
                    <a:pt x="8" y="5299"/>
                  </a:cubicBezTo>
                  <a:cubicBezTo>
                    <a:pt x="0" y="5441"/>
                    <a:pt x="107" y="5562"/>
                    <a:pt x="242" y="5618"/>
                  </a:cubicBezTo>
                  <a:cubicBezTo>
                    <a:pt x="369" y="5675"/>
                    <a:pt x="511" y="5675"/>
                    <a:pt x="653" y="5682"/>
                  </a:cubicBezTo>
                  <a:cubicBezTo>
                    <a:pt x="1248" y="5689"/>
                    <a:pt x="1844" y="5696"/>
                    <a:pt x="2447" y="5704"/>
                  </a:cubicBezTo>
                  <a:cubicBezTo>
                    <a:pt x="2570" y="5705"/>
                    <a:pt x="2694" y="5705"/>
                    <a:pt x="2817" y="5705"/>
                  </a:cubicBezTo>
                  <a:cubicBezTo>
                    <a:pt x="4728" y="5705"/>
                    <a:pt x="6633" y="5559"/>
                    <a:pt x="8545" y="5512"/>
                  </a:cubicBezTo>
                  <a:cubicBezTo>
                    <a:pt x="8729" y="5505"/>
                    <a:pt x="8963" y="5448"/>
                    <a:pt x="8977" y="5271"/>
                  </a:cubicBezTo>
                  <a:cubicBezTo>
                    <a:pt x="8984" y="5136"/>
                    <a:pt x="8843" y="5037"/>
                    <a:pt x="8708" y="5037"/>
                  </a:cubicBezTo>
                  <a:cubicBezTo>
                    <a:pt x="8580" y="5037"/>
                    <a:pt x="8460" y="5108"/>
                    <a:pt x="8346" y="5172"/>
                  </a:cubicBezTo>
                  <a:cubicBezTo>
                    <a:pt x="8438" y="4888"/>
                    <a:pt x="8545" y="4796"/>
                    <a:pt x="8623" y="4690"/>
                  </a:cubicBezTo>
                  <a:cubicBezTo>
                    <a:pt x="8701" y="4576"/>
                    <a:pt x="8743" y="4441"/>
                    <a:pt x="8715" y="4307"/>
                  </a:cubicBezTo>
                  <a:cubicBezTo>
                    <a:pt x="8672" y="4136"/>
                    <a:pt x="8509" y="4016"/>
                    <a:pt x="8332" y="3995"/>
                  </a:cubicBezTo>
                  <a:cubicBezTo>
                    <a:pt x="8305" y="3990"/>
                    <a:pt x="8277" y="3988"/>
                    <a:pt x="8249" y="3988"/>
                  </a:cubicBezTo>
                  <a:cubicBezTo>
                    <a:pt x="8105" y="3988"/>
                    <a:pt x="7962" y="4046"/>
                    <a:pt x="7843" y="4129"/>
                  </a:cubicBezTo>
                  <a:cubicBezTo>
                    <a:pt x="7701" y="4222"/>
                    <a:pt x="7580" y="4349"/>
                    <a:pt x="7460" y="4477"/>
                  </a:cubicBezTo>
                  <a:cubicBezTo>
                    <a:pt x="7545" y="4179"/>
                    <a:pt x="7673" y="3966"/>
                    <a:pt x="7722" y="3725"/>
                  </a:cubicBezTo>
                  <a:cubicBezTo>
                    <a:pt x="7765" y="3491"/>
                    <a:pt x="7729" y="3236"/>
                    <a:pt x="7595" y="3037"/>
                  </a:cubicBezTo>
                  <a:cubicBezTo>
                    <a:pt x="7410" y="2782"/>
                    <a:pt x="7091" y="2662"/>
                    <a:pt x="6779" y="2654"/>
                  </a:cubicBezTo>
                  <a:cubicBezTo>
                    <a:pt x="6757" y="2653"/>
                    <a:pt x="6734" y="2653"/>
                    <a:pt x="6711" y="2653"/>
                  </a:cubicBezTo>
                  <a:cubicBezTo>
                    <a:pt x="6429" y="2653"/>
                    <a:pt x="6147" y="2731"/>
                    <a:pt x="5864" y="2803"/>
                  </a:cubicBezTo>
                  <a:cubicBezTo>
                    <a:pt x="5950" y="2151"/>
                    <a:pt x="6013" y="1449"/>
                    <a:pt x="5701" y="882"/>
                  </a:cubicBezTo>
                  <a:cubicBezTo>
                    <a:pt x="5395" y="330"/>
                    <a:pt x="4761" y="1"/>
                    <a:pt x="41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2"/>
            <p:cNvSpPr/>
            <p:nvPr/>
          </p:nvSpPr>
          <p:spPr>
            <a:xfrm>
              <a:off x="8039875" y="3863665"/>
              <a:ext cx="367189" cy="231159"/>
            </a:xfrm>
            <a:custGeom>
              <a:avLst/>
              <a:gdLst/>
              <a:ahLst/>
              <a:cxnLst/>
              <a:rect l="l" t="t" r="r" b="b"/>
              <a:pathLst>
                <a:path w="11545" h="7268" extrusionOk="0">
                  <a:moveTo>
                    <a:pt x="5131" y="0"/>
                  </a:moveTo>
                  <a:cubicBezTo>
                    <a:pt x="4809" y="0"/>
                    <a:pt x="4485" y="91"/>
                    <a:pt x="4213" y="262"/>
                  </a:cubicBezTo>
                  <a:cubicBezTo>
                    <a:pt x="3652" y="602"/>
                    <a:pt x="3305" y="1219"/>
                    <a:pt x="3206" y="1871"/>
                  </a:cubicBezTo>
                  <a:cubicBezTo>
                    <a:pt x="3106" y="2517"/>
                    <a:pt x="3241" y="3183"/>
                    <a:pt x="3489" y="3786"/>
                  </a:cubicBezTo>
                  <a:cubicBezTo>
                    <a:pt x="3044" y="3653"/>
                    <a:pt x="2661" y="3558"/>
                    <a:pt x="2288" y="3558"/>
                  </a:cubicBezTo>
                  <a:cubicBezTo>
                    <a:pt x="2204" y="3558"/>
                    <a:pt x="2120" y="3563"/>
                    <a:pt x="2036" y="3573"/>
                  </a:cubicBezTo>
                  <a:cubicBezTo>
                    <a:pt x="1589" y="3623"/>
                    <a:pt x="1149" y="3850"/>
                    <a:pt x="894" y="4219"/>
                  </a:cubicBezTo>
                  <a:cubicBezTo>
                    <a:pt x="674" y="4538"/>
                    <a:pt x="596" y="4928"/>
                    <a:pt x="603" y="5311"/>
                  </a:cubicBezTo>
                  <a:cubicBezTo>
                    <a:pt x="611" y="5700"/>
                    <a:pt x="696" y="6076"/>
                    <a:pt x="781" y="6445"/>
                  </a:cubicBezTo>
                  <a:cubicBezTo>
                    <a:pt x="649" y="6381"/>
                    <a:pt x="511" y="6347"/>
                    <a:pt x="392" y="6347"/>
                  </a:cubicBezTo>
                  <a:cubicBezTo>
                    <a:pt x="260" y="6347"/>
                    <a:pt x="152" y="6388"/>
                    <a:pt x="100" y="6473"/>
                  </a:cubicBezTo>
                  <a:cubicBezTo>
                    <a:pt x="1" y="6636"/>
                    <a:pt x="79" y="6863"/>
                    <a:pt x="221" y="6984"/>
                  </a:cubicBezTo>
                  <a:cubicBezTo>
                    <a:pt x="369" y="7112"/>
                    <a:pt x="561" y="7154"/>
                    <a:pt x="752" y="7182"/>
                  </a:cubicBezTo>
                  <a:cubicBezTo>
                    <a:pt x="1140" y="7246"/>
                    <a:pt x="2384" y="7268"/>
                    <a:pt x="3894" y="7268"/>
                  </a:cubicBezTo>
                  <a:cubicBezTo>
                    <a:pt x="6246" y="7268"/>
                    <a:pt x="9246" y="7215"/>
                    <a:pt x="10658" y="7190"/>
                  </a:cubicBezTo>
                  <a:cubicBezTo>
                    <a:pt x="10793" y="7190"/>
                    <a:pt x="10956" y="7175"/>
                    <a:pt x="11020" y="7055"/>
                  </a:cubicBezTo>
                  <a:cubicBezTo>
                    <a:pt x="11112" y="6906"/>
                    <a:pt x="10956" y="6707"/>
                    <a:pt x="10786" y="6686"/>
                  </a:cubicBezTo>
                  <a:cubicBezTo>
                    <a:pt x="10763" y="6683"/>
                    <a:pt x="10741" y="6681"/>
                    <a:pt x="10720" y="6681"/>
                  </a:cubicBezTo>
                  <a:cubicBezTo>
                    <a:pt x="10568" y="6681"/>
                    <a:pt x="10426" y="6761"/>
                    <a:pt x="10289" y="6842"/>
                  </a:cubicBezTo>
                  <a:cubicBezTo>
                    <a:pt x="10814" y="6381"/>
                    <a:pt x="11254" y="5906"/>
                    <a:pt x="11403" y="5325"/>
                  </a:cubicBezTo>
                  <a:cubicBezTo>
                    <a:pt x="11544" y="4743"/>
                    <a:pt x="11353" y="4063"/>
                    <a:pt x="10857" y="3722"/>
                  </a:cubicBezTo>
                  <a:cubicBezTo>
                    <a:pt x="10605" y="3548"/>
                    <a:pt x="10301" y="3470"/>
                    <a:pt x="9994" y="3470"/>
                  </a:cubicBezTo>
                  <a:cubicBezTo>
                    <a:pt x="9877" y="3470"/>
                    <a:pt x="9759" y="3481"/>
                    <a:pt x="9644" y="3502"/>
                  </a:cubicBezTo>
                  <a:cubicBezTo>
                    <a:pt x="9226" y="3580"/>
                    <a:pt x="8843" y="3779"/>
                    <a:pt x="8495" y="4013"/>
                  </a:cubicBezTo>
                  <a:cubicBezTo>
                    <a:pt x="8928" y="3616"/>
                    <a:pt x="9141" y="3134"/>
                    <a:pt x="9063" y="2687"/>
                  </a:cubicBezTo>
                  <a:cubicBezTo>
                    <a:pt x="8985" y="2240"/>
                    <a:pt x="8623" y="1857"/>
                    <a:pt x="8183" y="1751"/>
                  </a:cubicBezTo>
                  <a:cubicBezTo>
                    <a:pt x="8103" y="1733"/>
                    <a:pt x="8021" y="1724"/>
                    <a:pt x="7939" y="1724"/>
                  </a:cubicBezTo>
                  <a:cubicBezTo>
                    <a:pt x="7567" y="1724"/>
                    <a:pt x="7199" y="1903"/>
                    <a:pt x="6978" y="2205"/>
                  </a:cubicBezTo>
                  <a:cubicBezTo>
                    <a:pt x="6794" y="1453"/>
                    <a:pt x="6609" y="709"/>
                    <a:pt x="6056" y="297"/>
                  </a:cubicBezTo>
                  <a:cubicBezTo>
                    <a:pt x="5790" y="96"/>
                    <a:pt x="5462" y="0"/>
                    <a:pt x="5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2"/>
            <p:cNvSpPr/>
            <p:nvPr/>
          </p:nvSpPr>
          <p:spPr>
            <a:xfrm>
              <a:off x="7773317" y="3545424"/>
              <a:ext cx="548732" cy="202852"/>
            </a:xfrm>
            <a:custGeom>
              <a:avLst/>
              <a:gdLst/>
              <a:ahLst/>
              <a:cxnLst/>
              <a:rect l="l" t="t" r="r" b="b"/>
              <a:pathLst>
                <a:path w="17253" h="6378" extrusionOk="0">
                  <a:moveTo>
                    <a:pt x="1334" y="1"/>
                  </a:moveTo>
                  <a:cubicBezTo>
                    <a:pt x="1404" y="624"/>
                    <a:pt x="1667" y="1192"/>
                    <a:pt x="1667" y="1192"/>
                  </a:cubicBezTo>
                  <a:cubicBezTo>
                    <a:pt x="1667" y="1192"/>
                    <a:pt x="1506" y="1163"/>
                    <a:pt x="1291" y="1163"/>
                  </a:cubicBezTo>
                  <a:cubicBezTo>
                    <a:pt x="929" y="1163"/>
                    <a:pt x="412" y="1244"/>
                    <a:pt x="256" y="1681"/>
                  </a:cubicBezTo>
                  <a:cubicBezTo>
                    <a:pt x="0" y="2376"/>
                    <a:pt x="546" y="2972"/>
                    <a:pt x="1022" y="3198"/>
                  </a:cubicBezTo>
                  <a:cubicBezTo>
                    <a:pt x="1022" y="3198"/>
                    <a:pt x="1703" y="3555"/>
                    <a:pt x="2706" y="3555"/>
                  </a:cubicBezTo>
                  <a:cubicBezTo>
                    <a:pt x="3564" y="3555"/>
                    <a:pt x="4656" y="3294"/>
                    <a:pt x="5758" y="2326"/>
                  </a:cubicBezTo>
                  <a:cubicBezTo>
                    <a:pt x="5758" y="2326"/>
                    <a:pt x="5850" y="6184"/>
                    <a:pt x="8311" y="6368"/>
                  </a:cubicBezTo>
                  <a:cubicBezTo>
                    <a:pt x="8397" y="6374"/>
                    <a:pt x="8480" y="6378"/>
                    <a:pt x="8560" y="6378"/>
                  </a:cubicBezTo>
                  <a:cubicBezTo>
                    <a:pt x="10789" y="6378"/>
                    <a:pt x="11027" y="4000"/>
                    <a:pt x="11027" y="4000"/>
                  </a:cubicBezTo>
                  <a:cubicBezTo>
                    <a:pt x="11027" y="4000"/>
                    <a:pt x="11281" y="4676"/>
                    <a:pt x="11680" y="4676"/>
                  </a:cubicBezTo>
                  <a:cubicBezTo>
                    <a:pt x="11707" y="4676"/>
                    <a:pt x="11735" y="4673"/>
                    <a:pt x="11764" y="4666"/>
                  </a:cubicBezTo>
                  <a:cubicBezTo>
                    <a:pt x="12204" y="4567"/>
                    <a:pt x="11885" y="3681"/>
                    <a:pt x="11885" y="3681"/>
                  </a:cubicBezTo>
                  <a:lnTo>
                    <a:pt x="11885" y="3681"/>
                  </a:lnTo>
                  <a:cubicBezTo>
                    <a:pt x="11885" y="3681"/>
                    <a:pt x="12566" y="4273"/>
                    <a:pt x="13632" y="4273"/>
                  </a:cubicBezTo>
                  <a:cubicBezTo>
                    <a:pt x="14008" y="4273"/>
                    <a:pt x="14432" y="4199"/>
                    <a:pt x="14891" y="4000"/>
                  </a:cubicBezTo>
                  <a:cubicBezTo>
                    <a:pt x="16650" y="3227"/>
                    <a:pt x="15721" y="1575"/>
                    <a:pt x="15721" y="1575"/>
                  </a:cubicBezTo>
                  <a:cubicBezTo>
                    <a:pt x="15721" y="1575"/>
                    <a:pt x="17096" y="979"/>
                    <a:pt x="172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2"/>
            <p:cNvSpPr/>
            <p:nvPr/>
          </p:nvSpPr>
          <p:spPr>
            <a:xfrm>
              <a:off x="7968377" y="3691091"/>
              <a:ext cx="430353" cy="381119"/>
            </a:xfrm>
            <a:custGeom>
              <a:avLst/>
              <a:gdLst/>
              <a:ahLst/>
              <a:cxnLst/>
              <a:rect l="l" t="t" r="r" b="b"/>
              <a:pathLst>
                <a:path w="13531" h="11983" extrusionOk="0">
                  <a:moveTo>
                    <a:pt x="8970" y="0"/>
                  </a:moveTo>
                  <a:cubicBezTo>
                    <a:pt x="7741" y="0"/>
                    <a:pt x="6553" y="1675"/>
                    <a:pt x="6553" y="1675"/>
                  </a:cubicBezTo>
                  <a:cubicBezTo>
                    <a:pt x="6553" y="1675"/>
                    <a:pt x="6192" y="1060"/>
                    <a:pt x="5416" y="1060"/>
                  </a:cubicBezTo>
                  <a:cubicBezTo>
                    <a:pt x="5274" y="1060"/>
                    <a:pt x="5119" y="1081"/>
                    <a:pt x="4950" y="1129"/>
                  </a:cubicBezTo>
                  <a:cubicBezTo>
                    <a:pt x="3851" y="1441"/>
                    <a:pt x="3943" y="2979"/>
                    <a:pt x="3943" y="2979"/>
                  </a:cubicBezTo>
                  <a:cubicBezTo>
                    <a:pt x="3943" y="2979"/>
                    <a:pt x="3780" y="2674"/>
                    <a:pt x="3538" y="2674"/>
                  </a:cubicBezTo>
                  <a:cubicBezTo>
                    <a:pt x="3509" y="2674"/>
                    <a:pt x="3478" y="2679"/>
                    <a:pt x="3447" y="2689"/>
                  </a:cubicBezTo>
                  <a:cubicBezTo>
                    <a:pt x="3156" y="2781"/>
                    <a:pt x="3121" y="3121"/>
                    <a:pt x="3121" y="3121"/>
                  </a:cubicBezTo>
                  <a:cubicBezTo>
                    <a:pt x="3061" y="3116"/>
                    <a:pt x="3002" y="3114"/>
                    <a:pt x="2944" y="3114"/>
                  </a:cubicBezTo>
                  <a:cubicBezTo>
                    <a:pt x="1612" y="3114"/>
                    <a:pt x="1080" y="4425"/>
                    <a:pt x="1923" y="5560"/>
                  </a:cubicBezTo>
                  <a:cubicBezTo>
                    <a:pt x="1923" y="5560"/>
                    <a:pt x="1065" y="5660"/>
                    <a:pt x="802" y="6539"/>
                  </a:cubicBezTo>
                  <a:cubicBezTo>
                    <a:pt x="540" y="7418"/>
                    <a:pt x="1653" y="7971"/>
                    <a:pt x="1653" y="7971"/>
                  </a:cubicBezTo>
                  <a:cubicBezTo>
                    <a:pt x="1653" y="7971"/>
                    <a:pt x="1" y="8694"/>
                    <a:pt x="923" y="10020"/>
                  </a:cubicBezTo>
                  <a:cubicBezTo>
                    <a:pt x="1374" y="10664"/>
                    <a:pt x="2034" y="10830"/>
                    <a:pt x="2594" y="10830"/>
                  </a:cubicBezTo>
                  <a:cubicBezTo>
                    <a:pt x="3187" y="10830"/>
                    <a:pt x="3667" y="10644"/>
                    <a:pt x="3667" y="10644"/>
                  </a:cubicBezTo>
                  <a:lnTo>
                    <a:pt x="3667" y="10644"/>
                  </a:lnTo>
                  <a:cubicBezTo>
                    <a:pt x="3667" y="10644"/>
                    <a:pt x="3426" y="11268"/>
                    <a:pt x="3872" y="11410"/>
                  </a:cubicBezTo>
                  <a:cubicBezTo>
                    <a:pt x="3922" y="11425"/>
                    <a:pt x="3968" y="11431"/>
                    <a:pt x="4011" y="11431"/>
                  </a:cubicBezTo>
                  <a:cubicBezTo>
                    <a:pt x="4366" y="11431"/>
                    <a:pt x="4518" y="10992"/>
                    <a:pt x="4518" y="10992"/>
                  </a:cubicBezTo>
                  <a:cubicBezTo>
                    <a:pt x="5100" y="11504"/>
                    <a:pt x="5635" y="11683"/>
                    <a:pt x="6098" y="11683"/>
                  </a:cubicBezTo>
                  <a:cubicBezTo>
                    <a:pt x="7175" y="11683"/>
                    <a:pt x="7865" y="10715"/>
                    <a:pt x="7865" y="10715"/>
                  </a:cubicBezTo>
                  <a:cubicBezTo>
                    <a:pt x="7865" y="10715"/>
                    <a:pt x="9011" y="11983"/>
                    <a:pt x="10223" y="11983"/>
                  </a:cubicBezTo>
                  <a:cubicBezTo>
                    <a:pt x="10590" y="11983"/>
                    <a:pt x="10962" y="11867"/>
                    <a:pt x="11311" y="11566"/>
                  </a:cubicBezTo>
                  <a:cubicBezTo>
                    <a:pt x="12807" y="10276"/>
                    <a:pt x="11545" y="8219"/>
                    <a:pt x="11545" y="8219"/>
                  </a:cubicBezTo>
                  <a:lnTo>
                    <a:pt x="11545" y="8219"/>
                  </a:lnTo>
                  <a:cubicBezTo>
                    <a:pt x="11545" y="8219"/>
                    <a:pt x="11634" y="8236"/>
                    <a:pt x="11751" y="8236"/>
                  </a:cubicBezTo>
                  <a:cubicBezTo>
                    <a:pt x="11963" y="8236"/>
                    <a:pt x="12266" y="8180"/>
                    <a:pt x="12289" y="7865"/>
                  </a:cubicBezTo>
                  <a:cubicBezTo>
                    <a:pt x="12318" y="7368"/>
                    <a:pt x="11679" y="7085"/>
                    <a:pt x="11679" y="7085"/>
                  </a:cubicBezTo>
                  <a:cubicBezTo>
                    <a:pt x="11679" y="7085"/>
                    <a:pt x="13530" y="6553"/>
                    <a:pt x="13317" y="4518"/>
                  </a:cubicBezTo>
                  <a:cubicBezTo>
                    <a:pt x="13153" y="2891"/>
                    <a:pt x="11081" y="2728"/>
                    <a:pt x="10256" y="2728"/>
                  </a:cubicBezTo>
                  <a:cubicBezTo>
                    <a:pt x="10049" y="2728"/>
                    <a:pt x="9921" y="2738"/>
                    <a:pt x="9921" y="2738"/>
                  </a:cubicBezTo>
                  <a:cubicBezTo>
                    <a:pt x="9921" y="2738"/>
                    <a:pt x="10985" y="887"/>
                    <a:pt x="9573" y="150"/>
                  </a:cubicBezTo>
                  <a:cubicBezTo>
                    <a:pt x="9375" y="45"/>
                    <a:pt x="9172" y="0"/>
                    <a:pt x="89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2"/>
            <p:cNvSpPr/>
            <p:nvPr/>
          </p:nvSpPr>
          <p:spPr>
            <a:xfrm>
              <a:off x="8255926" y="4042696"/>
              <a:ext cx="86192" cy="36798"/>
            </a:xfrm>
            <a:custGeom>
              <a:avLst/>
              <a:gdLst/>
              <a:ahLst/>
              <a:cxnLst/>
              <a:rect l="l" t="t" r="r" b="b"/>
              <a:pathLst>
                <a:path w="2710" h="1157" fill="none" extrusionOk="0">
                  <a:moveTo>
                    <a:pt x="2709" y="1"/>
                  </a:moveTo>
                  <a:cubicBezTo>
                    <a:pt x="2596" y="178"/>
                    <a:pt x="2454" y="355"/>
                    <a:pt x="2270" y="511"/>
                  </a:cubicBezTo>
                  <a:cubicBezTo>
                    <a:pt x="1518" y="1156"/>
                    <a:pt x="667" y="951"/>
                    <a:pt x="1" y="582"/>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2"/>
            <p:cNvSpPr/>
            <p:nvPr/>
          </p:nvSpPr>
          <p:spPr>
            <a:xfrm>
              <a:off x="8335534" y="3916398"/>
              <a:ext cx="24617" cy="104002"/>
            </a:xfrm>
            <a:custGeom>
              <a:avLst/>
              <a:gdLst/>
              <a:ahLst/>
              <a:cxnLst/>
              <a:rect l="l" t="t" r="r" b="b"/>
              <a:pathLst>
                <a:path w="774" h="3270" fill="none" extrusionOk="0">
                  <a:moveTo>
                    <a:pt x="135" y="1"/>
                  </a:moveTo>
                  <a:cubicBezTo>
                    <a:pt x="135" y="1"/>
                    <a:pt x="774" y="284"/>
                    <a:pt x="745" y="781"/>
                  </a:cubicBezTo>
                  <a:cubicBezTo>
                    <a:pt x="710" y="1270"/>
                    <a:pt x="1" y="1135"/>
                    <a:pt x="1" y="1135"/>
                  </a:cubicBezTo>
                  <a:cubicBezTo>
                    <a:pt x="1" y="1135"/>
                    <a:pt x="653" y="2192"/>
                    <a:pt x="469" y="327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2"/>
            <p:cNvSpPr/>
            <p:nvPr/>
          </p:nvSpPr>
          <p:spPr>
            <a:xfrm>
              <a:off x="8312094" y="3778619"/>
              <a:ext cx="83679" cy="125407"/>
            </a:xfrm>
            <a:custGeom>
              <a:avLst/>
              <a:gdLst/>
              <a:ahLst/>
              <a:cxnLst/>
              <a:rect l="l" t="t" r="r" b="b"/>
              <a:pathLst>
                <a:path w="2631" h="3943" fill="none" extrusionOk="0">
                  <a:moveTo>
                    <a:pt x="0" y="0"/>
                  </a:moveTo>
                  <a:cubicBezTo>
                    <a:pt x="957" y="78"/>
                    <a:pt x="2376" y="433"/>
                    <a:pt x="2510" y="1766"/>
                  </a:cubicBezTo>
                  <a:cubicBezTo>
                    <a:pt x="2631" y="2908"/>
                    <a:pt x="2099" y="3574"/>
                    <a:pt x="1610" y="3943"/>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2"/>
            <p:cNvSpPr/>
            <p:nvPr/>
          </p:nvSpPr>
          <p:spPr>
            <a:xfrm>
              <a:off x="8176763" y="3672167"/>
              <a:ext cx="140992" cy="106038"/>
            </a:xfrm>
            <a:custGeom>
              <a:avLst/>
              <a:gdLst/>
              <a:ahLst/>
              <a:cxnLst/>
              <a:rect l="l" t="t" r="r" b="b"/>
              <a:pathLst>
                <a:path w="4433" h="3334" fill="none" extrusionOk="0">
                  <a:moveTo>
                    <a:pt x="1" y="2270"/>
                  </a:moveTo>
                  <a:cubicBezTo>
                    <a:pt x="1" y="2270"/>
                    <a:pt x="1610" y="1"/>
                    <a:pt x="3021" y="745"/>
                  </a:cubicBezTo>
                  <a:cubicBezTo>
                    <a:pt x="4433" y="1482"/>
                    <a:pt x="3369" y="3333"/>
                    <a:pt x="3369" y="3333"/>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2"/>
            <p:cNvSpPr/>
            <p:nvPr/>
          </p:nvSpPr>
          <p:spPr>
            <a:xfrm>
              <a:off x="7696858" y="3545424"/>
              <a:ext cx="525959" cy="579169"/>
            </a:xfrm>
            <a:custGeom>
              <a:avLst/>
              <a:gdLst/>
              <a:ahLst/>
              <a:cxnLst/>
              <a:rect l="l" t="t" r="r" b="b"/>
              <a:pathLst>
                <a:path w="16537" h="18210" extrusionOk="0">
                  <a:moveTo>
                    <a:pt x="1" y="1"/>
                  </a:moveTo>
                  <a:lnTo>
                    <a:pt x="1" y="18210"/>
                  </a:lnTo>
                  <a:lnTo>
                    <a:pt x="3078" y="15926"/>
                  </a:lnTo>
                  <a:cubicBezTo>
                    <a:pt x="3759" y="14572"/>
                    <a:pt x="4517" y="13253"/>
                    <a:pt x="5347" y="11977"/>
                  </a:cubicBezTo>
                  <a:cubicBezTo>
                    <a:pt x="5340" y="11963"/>
                    <a:pt x="16068" y="11098"/>
                    <a:pt x="16068" y="11098"/>
                  </a:cubicBezTo>
                  <a:lnTo>
                    <a:pt x="16104" y="10793"/>
                  </a:lnTo>
                  <a:lnTo>
                    <a:pt x="13700" y="10190"/>
                  </a:lnTo>
                  <a:lnTo>
                    <a:pt x="16536" y="9658"/>
                  </a:lnTo>
                  <a:lnTo>
                    <a:pt x="16501" y="9105"/>
                  </a:lnTo>
                  <a:lnTo>
                    <a:pt x="12544" y="9417"/>
                  </a:lnTo>
                  <a:lnTo>
                    <a:pt x="14267" y="7474"/>
                  </a:lnTo>
                  <a:lnTo>
                    <a:pt x="13665" y="7354"/>
                  </a:lnTo>
                  <a:lnTo>
                    <a:pt x="11289" y="9481"/>
                  </a:lnTo>
                  <a:lnTo>
                    <a:pt x="7056" y="9750"/>
                  </a:lnTo>
                  <a:cubicBezTo>
                    <a:pt x="8666" y="7559"/>
                    <a:pt x="10268" y="5368"/>
                    <a:pt x="11878" y="3170"/>
                  </a:cubicBezTo>
                  <a:cubicBezTo>
                    <a:pt x="13104" y="2560"/>
                    <a:pt x="14310" y="1950"/>
                    <a:pt x="15508" y="1348"/>
                  </a:cubicBezTo>
                  <a:cubicBezTo>
                    <a:pt x="15622" y="1291"/>
                    <a:pt x="15395" y="915"/>
                    <a:pt x="15395" y="915"/>
                  </a:cubicBezTo>
                  <a:lnTo>
                    <a:pt x="14480" y="1341"/>
                  </a:lnTo>
                  <a:lnTo>
                    <a:pt x="14835" y="624"/>
                  </a:lnTo>
                  <a:lnTo>
                    <a:pt x="14558" y="575"/>
                  </a:lnTo>
                  <a:lnTo>
                    <a:pt x="13735" y="1553"/>
                  </a:lnTo>
                  <a:lnTo>
                    <a:pt x="10956" y="2418"/>
                  </a:lnTo>
                  <a:lnTo>
                    <a:pt x="12679" y="1"/>
                  </a:lnTo>
                  <a:lnTo>
                    <a:pt x="12048" y="1"/>
                  </a:lnTo>
                  <a:cubicBezTo>
                    <a:pt x="10608" y="1724"/>
                    <a:pt x="9098" y="3397"/>
                    <a:pt x="7524" y="4999"/>
                  </a:cubicBezTo>
                  <a:cubicBezTo>
                    <a:pt x="7375" y="3319"/>
                    <a:pt x="7269" y="1660"/>
                    <a:pt x="7106" y="1"/>
                  </a:cubicBezTo>
                  <a:lnTo>
                    <a:pt x="6609" y="1"/>
                  </a:lnTo>
                  <a:lnTo>
                    <a:pt x="6567" y="1000"/>
                  </a:lnTo>
                  <a:lnTo>
                    <a:pt x="5851" y="15"/>
                  </a:lnTo>
                  <a:lnTo>
                    <a:pt x="5624" y="171"/>
                  </a:lnTo>
                  <a:lnTo>
                    <a:pt x="6262" y="1490"/>
                  </a:lnTo>
                  <a:cubicBezTo>
                    <a:pt x="6297" y="3000"/>
                    <a:pt x="6333" y="4510"/>
                    <a:pt x="6368" y="6013"/>
                  </a:cubicBezTo>
                  <a:cubicBezTo>
                    <a:pt x="4964" y="8077"/>
                    <a:pt x="3582" y="9899"/>
                    <a:pt x="2071" y="11601"/>
                  </a:cubicBezTo>
                  <a:cubicBezTo>
                    <a:pt x="1667" y="8779"/>
                    <a:pt x="1369" y="5815"/>
                    <a:pt x="1078" y="2858"/>
                  </a:cubicBezTo>
                  <a:cubicBezTo>
                    <a:pt x="1582" y="1894"/>
                    <a:pt x="2085" y="944"/>
                    <a:pt x="2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2"/>
            <p:cNvSpPr/>
            <p:nvPr/>
          </p:nvSpPr>
          <p:spPr>
            <a:xfrm>
              <a:off x="7696858" y="4032391"/>
              <a:ext cx="287581" cy="250687"/>
            </a:xfrm>
            <a:custGeom>
              <a:avLst/>
              <a:gdLst/>
              <a:ahLst/>
              <a:cxnLst/>
              <a:rect l="l" t="t" r="r" b="b"/>
              <a:pathLst>
                <a:path w="9042" h="7882" extrusionOk="0">
                  <a:moveTo>
                    <a:pt x="2577" y="1"/>
                  </a:moveTo>
                  <a:cubicBezTo>
                    <a:pt x="2418" y="1"/>
                    <a:pt x="2255" y="22"/>
                    <a:pt x="2100" y="55"/>
                  </a:cubicBezTo>
                  <a:cubicBezTo>
                    <a:pt x="1348" y="204"/>
                    <a:pt x="646" y="580"/>
                    <a:pt x="107" y="1119"/>
                  </a:cubicBezTo>
                  <a:cubicBezTo>
                    <a:pt x="72" y="1034"/>
                    <a:pt x="36" y="949"/>
                    <a:pt x="1" y="863"/>
                  </a:cubicBezTo>
                  <a:lnTo>
                    <a:pt x="1" y="7486"/>
                  </a:lnTo>
                  <a:cubicBezTo>
                    <a:pt x="866" y="7635"/>
                    <a:pt x="1738" y="7784"/>
                    <a:pt x="2617" y="7848"/>
                  </a:cubicBezTo>
                  <a:cubicBezTo>
                    <a:pt x="2901" y="7870"/>
                    <a:pt x="3188" y="7881"/>
                    <a:pt x="3476" y="7881"/>
                  </a:cubicBezTo>
                  <a:cubicBezTo>
                    <a:pt x="5072" y="7881"/>
                    <a:pt x="6689" y="7521"/>
                    <a:pt x="7879" y="6494"/>
                  </a:cubicBezTo>
                  <a:cubicBezTo>
                    <a:pt x="8531" y="5933"/>
                    <a:pt x="9041" y="5075"/>
                    <a:pt x="8836" y="4246"/>
                  </a:cubicBezTo>
                  <a:cubicBezTo>
                    <a:pt x="8708" y="3714"/>
                    <a:pt x="8276" y="3267"/>
                    <a:pt x="7751" y="3111"/>
                  </a:cubicBezTo>
                  <a:cubicBezTo>
                    <a:pt x="7618" y="3074"/>
                    <a:pt x="7480" y="3055"/>
                    <a:pt x="7342" y="3055"/>
                  </a:cubicBezTo>
                  <a:cubicBezTo>
                    <a:pt x="6935" y="3055"/>
                    <a:pt x="6525" y="3213"/>
                    <a:pt x="6233" y="3494"/>
                  </a:cubicBezTo>
                  <a:cubicBezTo>
                    <a:pt x="6319" y="3125"/>
                    <a:pt x="6404" y="2735"/>
                    <a:pt x="6304" y="2374"/>
                  </a:cubicBezTo>
                  <a:cubicBezTo>
                    <a:pt x="6276" y="2260"/>
                    <a:pt x="6226" y="2154"/>
                    <a:pt x="6134" y="2083"/>
                  </a:cubicBezTo>
                  <a:cubicBezTo>
                    <a:pt x="6073" y="2039"/>
                    <a:pt x="5999" y="2019"/>
                    <a:pt x="5923" y="2019"/>
                  </a:cubicBezTo>
                  <a:cubicBezTo>
                    <a:pt x="5840" y="2019"/>
                    <a:pt x="5754" y="2042"/>
                    <a:pt x="5680" y="2083"/>
                  </a:cubicBezTo>
                  <a:cubicBezTo>
                    <a:pt x="5539" y="2161"/>
                    <a:pt x="5432" y="2289"/>
                    <a:pt x="5333" y="2409"/>
                  </a:cubicBezTo>
                  <a:cubicBezTo>
                    <a:pt x="5340" y="2303"/>
                    <a:pt x="5411" y="2204"/>
                    <a:pt x="5453" y="2090"/>
                  </a:cubicBezTo>
                  <a:cubicBezTo>
                    <a:pt x="5496" y="1977"/>
                    <a:pt x="5503" y="1842"/>
                    <a:pt x="5453" y="1736"/>
                  </a:cubicBezTo>
                  <a:cubicBezTo>
                    <a:pt x="5397" y="1622"/>
                    <a:pt x="5283" y="1551"/>
                    <a:pt x="5170" y="1516"/>
                  </a:cubicBezTo>
                  <a:cubicBezTo>
                    <a:pt x="5110" y="1502"/>
                    <a:pt x="5048" y="1496"/>
                    <a:pt x="4985" y="1496"/>
                  </a:cubicBezTo>
                  <a:cubicBezTo>
                    <a:pt x="4923" y="1496"/>
                    <a:pt x="4861" y="1502"/>
                    <a:pt x="4801" y="1509"/>
                  </a:cubicBezTo>
                  <a:cubicBezTo>
                    <a:pt x="4439" y="1565"/>
                    <a:pt x="4099" y="1729"/>
                    <a:pt x="3830" y="1977"/>
                  </a:cubicBezTo>
                  <a:cubicBezTo>
                    <a:pt x="3844" y="1565"/>
                    <a:pt x="3844" y="1232"/>
                    <a:pt x="3759" y="920"/>
                  </a:cubicBezTo>
                  <a:cubicBezTo>
                    <a:pt x="3667" y="608"/>
                    <a:pt x="3482" y="310"/>
                    <a:pt x="3199" y="147"/>
                  </a:cubicBezTo>
                  <a:cubicBezTo>
                    <a:pt x="3010" y="41"/>
                    <a:pt x="2796" y="1"/>
                    <a:pt x="25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2"/>
            <p:cNvSpPr/>
            <p:nvPr/>
          </p:nvSpPr>
          <p:spPr>
            <a:xfrm>
              <a:off x="7700261" y="4031182"/>
              <a:ext cx="116152" cy="36798"/>
            </a:xfrm>
            <a:custGeom>
              <a:avLst/>
              <a:gdLst/>
              <a:ahLst/>
              <a:cxnLst/>
              <a:rect l="l" t="t" r="r" b="b"/>
              <a:pathLst>
                <a:path w="3652" h="1157" fill="none" extrusionOk="0">
                  <a:moveTo>
                    <a:pt x="3652" y="958"/>
                  </a:moveTo>
                  <a:cubicBezTo>
                    <a:pt x="3560" y="646"/>
                    <a:pt x="3375" y="348"/>
                    <a:pt x="3092" y="185"/>
                  </a:cubicBezTo>
                  <a:cubicBezTo>
                    <a:pt x="2765" y="1"/>
                    <a:pt x="2361" y="15"/>
                    <a:pt x="1993" y="93"/>
                  </a:cubicBezTo>
                  <a:cubicBezTo>
                    <a:pt x="1241" y="242"/>
                    <a:pt x="539" y="618"/>
                    <a:pt x="0" y="1157"/>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2"/>
            <p:cNvSpPr/>
            <p:nvPr/>
          </p:nvSpPr>
          <p:spPr>
            <a:xfrm>
              <a:off x="7833079" y="4079685"/>
              <a:ext cx="38834" cy="29356"/>
            </a:xfrm>
            <a:custGeom>
              <a:avLst/>
              <a:gdLst/>
              <a:ahLst/>
              <a:cxnLst/>
              <a:rect l="l" t="t" r="r" b="b"/>
              <a:pathLst>
                <a:path w="1221" h="923" fill="none" extrusionOk="0">
                  <a:moveTo>
                    <a:pt x="1050" y="922"/>
                  </a:moveTo>
                  <a:cubicBezTo>
                    <a:pt x="1057" y="816"/>
                    <a:pt x="1128" y="717"/>
                    <a:pt x="1170" y="603"/>
                  </a:cubicBezTo>
                  <a:cubicBezTo>
                    <a:pt x="1213" y="490"/>
                    <a:pt x="1220" y="355"/>
                    <a:pt x="1170" y="249"/>
                  </a:cubicBezTo>
                  <a:cubicBezTo>
                    <a:pt x="1114" y="135"/>
                    <a:pt x="1000" y="64"/>
                    <a:pt x="887" y="29"/>
                  </a:cubicBezTo>
                  <a:cubicBezTo>
                    <a:pt x="766" y="0"/>
                    <a:pt x="639" y="8"/>
                    <a:pt x="518" y="22"/>
                  </a:cubicBezTo>
                  <a:cubicBezTo>
                    <a:pt x="341" y="50"/>
                    <a:pt x="164" y="107"/>
                    <a:pt x="0" y="185"/>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2"/>
            <p:cNvSpPr/>
            <p:nvPr/>
          </p:nvSpPr>
          <p:spPr>
            <a:xfrm>
              <a:off x="7895098" y="4111712"/>
              <a:ext cx="45131" cy="31837"/>
            </a:xfrm>
            <a:custGeom>
              <a:avLst/>
              <a:gdLst/>
              <a:ahLst/>
              <a:cxnLst/>
              <a:rect l="l" t="t" r="r" b="b"/>
              <a:pathLst>
                <a:path w="1419" h="1001" fill="none" extrusionOk="0">
                  <a:moveTo>
                    <a:pt x="1419" y="596"/>
                  </a:moveTo>
                  <a:cubicBezTo>
                    <a:pt x="922" y="490"/>
                    <a:pt x="369" y="646"/>
                    <a:pt x="0" y="1000"/>
                  </a:cubicBezTo>
                  <a:cubicBezTo>
                    <a:pt x="78" y="674"/>
                    <a:pt x="149" y="327"/>
                    <a:pt x="100"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2"/>
            <p:cNvSpPr/>
            <p:nvPr/>
          </p:nvSpPr>
          <p:spPr>
            <a:xfrm>
              <a:off x="7961634" y="4141482"/>
              <a:ext cx="19655" cy="67013"/>
            </a:xfrm>
            <a:custGeom>
              <a:avLst/>
              <a:gdLst/>
              <a:ahLst/>
              <a:cxnLst/>
              <a:rect l="l" t="t" r="r" b="b"/>
              <a:pathLst>
                <a:path w="618" h="2107" fill="none" extrusionOk="0">
                  <a:moveTo>
                    <a:pt x="319" y="2106"/>
                  </a:moveTo>
                  <a:cubicBezTo>
                    <a:pt x="525" y="1702"/>
                    <a:pt x="617" y="1255"/>
                    <a:pt x="511" y="816"/>
                  </a:cubicBezTo>
                  <a:cubicBezTo>
                    <a:pt x="433" y="497"/>
                    <a:pt x="248" y="206"/>
                    <a:pt x="0"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2"/>
            <p:cNvSpPr/>
            <p:nvPr/>
          </p:nvSpPr>
          <p:spPr>
            <a:xfrm>
              <a:off x="7850221" y="3545424"/>
              <a:ext cx="393555" cy="68699"/>
            </a:xfrm>
            <a:custGeom>
              <a:avLst/>
              <a:gdLst/>
              <a:ahLst/>
              <a:cxnLst/>
              <a:rect l="l" t="t" r="r" b="b"/>
              <a:pathLst>
                <a:path w="12374" h="2160" extrusionOk="0">
                  <a:moveTo>
                    <a:pt x="1560" y="1"/>
                  </a:moveTo>
                  <a:cubicBezTo>
                    <a:pt x="1694" y="201"/>
                    <a:pt x="1980" y="471"/>
                    <a:pt x="2524" y="471"/>
                  </a:cubicBezTo>
                  <a:cubicBezTo>
                    <a:pt x="2556" y="471"/>
                    <a:pt x="2590" y="470"/>
                    <a:pt x="2624" y="468"/>
                  </a:cubicBezTo>
                  <a:cubicBezTo>
                    <a:pt x="3127" y="447"/>
                    <a:pt x="3439" y="213"/>
                    <a:pt x="3617" y="1"/>
                  </a:cubicBezTo>
                  <a:close/>
                  <a:moveTo>
                    <a:pt x="256" y="1"/>
                  </a:moveTo>
                  <a:cubicBezTo>
                    <a:pt x="57" y="369"/>
                    <a:pt x="0" y="681"/>
                    <a:pt x="0" y="681"/>
                  </a:cubicBezTo>
                  <a:cubicBezTo>
                    <a:pt x="0" y="681"/>
                    <a:pt x="73" y="705"/>
                    <a:pt x="193" y="705"/>
                  </a:cubicBezTo>
                  <a:cubicBezTo>
                    <a:pt x="439" y="705"/>
                    <a:pt x="883" y="606"/>
                    <a:pt x="1312" y="1"/>
                  </a:cubicBezTo>
                  <a:close/>
                  <a:moveTo>
                    <a:pt x="4063" y="1"/>
                  </a:moveTo>
                  <a:cubicBezTo>
                    <a:pt x="4262" y="270"/>
                    <a:pt x="4581" y="603"/>
                    <a:pt x="5006" y="702"/>
                  </a:cubicBezTo>
                  <a:cubicBezTo>
                    <a:pt x="5089" y="722"/>
                    <a:pt x="5170" y="731"/>
                    <a:pt x="5247" y="731"/>
                  </a:cubicBezTo>
                  <a:cubicBezTo>
                    <a:pt x="5867" y="731"/>
                    <a:pt x="6304" y="171"/>
                    <a:pt x="6304" y="171"/>
                  </a:cubicBezTo>
                  <a:lnTo>
                    <a:pt x="6304" y="171"/>
                  </a:lnTo>
                  <a:cubicBezTo>
                    <a:pt x="6304" y="171"/>
                    <a:pt x="6276" y="710"/>
                    <a:pt x="6956" y="929"/>
                  </a:cubicBezTo>
                  <a:cubicBezTo>
                    <a:pt x="7033" y="954"/>
                    <a:pt x="7107" y="965"/>
                    <a:pt x="7179" y="965"/>
                  </a:cubicBezTo>
                  <a:cubicBezTo>
                    <a:pt x="7741" y="965"/>
                    <a:pt x="8126" y="284"/>
                    <a:pt x="8126" y="284"/>
                  </a:cubicBezTo>
                  <a:cubicBezTo>
                    <a:pt x="8126" y="284"/>
                    <a:pt x="8183" y="554"/>
                    <a:pt x="8360" y="603"/>
                  </a:cubicBezTo>
                  <a:cubicBezTo>
                    <a:pt x="8372" y="606"/>
                    <a:pt x="8384" y="608"/>
                    <a:pt x="8395" y="608"/>
                  </a:cubicBezTo>
                  <a:cubicBezTo>
                    <a:pt x="8564" y="608"/>
                    <a:pt x="8743" y="298"/>
                    <a:pt x="8743" y="298"/>
                  </a:cubicBezTo>
                  <a:cubicBezTo>
                    <a:pt x="8743" y="298"/>
                    <a:pt x="8960" y="840"/>
                    <a:pt x="9668" y="840"/>
                  </a:cubicBezTo>
                  <a:cubicBezTo>
                    <a:pt x="9810" y="840"/>
                    <a:pt x="9971" y="818"/>
                    <a:pt x="10154" y="766"/>
                  </a:cubicBezTo>
                  <a:lnTo>
                    <a:pt x="10154" y="766"/>
                  </a:lnTo>
                  <a:cubicBezTo>
                    <a:pt x="10154" y="766"/>
                    <a:pt x="9835" y="1681"/>
                    <a:pt x="10849" y="1766"/>
                  </a:cubicBezTo>
                  <a:cubicBezTo>
                    <a:pt x="10849" y="1766"/>
                    <a:pt x="10885" y="2092"/>
                    <a:pt x="11140" y="2106"/>
                  </a:cubicBezTo>
                  <a:cubicBezTo>
                    <a:pt x="11143" y="2107"/>
                    <a:pt x="11145" y="2107"/>
                    <a:pt x="11148" y="2107"/>
                  </a:cubicBezTo>
                  <a:cubicBezTo>
                    <a:pt x="11375" y="2107"/>
                    <a:pt x="11417" y="1794"/>
                    <a:pt x="11424" y="1724"/>
                  </a:cubicBezTo>
                  <a:lnTo>
                    <a:pt x="11424" y="1724"/>
                  </a:lnTo>
                  <a:cubicBezTo>
                    <a:pt x="11418" y="1799"/>
                    <a:pt x="11409" y="2160"/>
                    <a:pt x="11763" y="2160"/>
                  </a:cubicBezTo>
                  <a:cubicBezTo>
                    <a:pt x="11873" y="2160"/>
                    <a:pt x="12019" y="2125"/>
                    <a:pt x="12211" y="2036"/>
                  </a:cubicBezTo>
                  <a:cubicBezTo>
                    <a:pt x="12211" y="2036"/>
                    <a:pt x="12374" y="894"/>
                    <a:pt x="11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2"/>
            <p:cNvSpPr/>
            <p:nvPr/>
          </p:nvSpPr>
          <p:spPr>
            <a:xfrm>
              <a:off x="7850221" y="3549018"/>
              <a:ext cx="388371" cy="73120"/>
            </a:xfrm>
            <a:custGeom>
              <a:avLst/>
              <a:gdLst/>
              <a:ahLst/>
              <a:cxnLst/>
              <a:rect l="l" t="t" r="r" b="b"/>
              <a:pathLst>
                <a:path w="12211" h="2299" fill="none" extrusionOk="0">
                  <a:moveTo>
                    <a:pt x="0" y="568"/>
                  </a:moveTo>
                  <a:cubicBezTo>
                    <a:pt x="0" y="568"/>
                    <a:pt x="617" y="767"/>
                    <a:pt x="1227" y="1"/>
                  </a:cubicBezTo>
                  <a:moveTo>
                    <a:pt x="4262" y="122"/>
                  </a:moveTo>
                  <a:cubicBezTo>
                    <a:pt x="4446" y="327"/>
                    <a:pt x="4702" y="519"/>
                    <a:pt x="5006" y="589"/>
                  </a:cubicBezTo>
                  <a:cubicBezTo>
                    <a:pt x="5751" y="767"/>
                    <a:pt x="6304" y="58"/>
                    <a:pt x="6304" y="58"/>
                  </a:cubicBezTo>
                  <a:cubicBezTo>
                    <a:pt x="6304" y="58"/>
                    <a:pt x="6276" y="597"/>
                    <a:pt x="6956" y="816"/>
                  </a:cubicBezTo>
                  <a:cubicBezTo>
                    <a:pt x="7382" y="958"/>
                    <a:pt x="7729" y="667"/>
                    <a:pt x="7935" y="433"/>
                  </a:cubicBezTo>
                  <a:moveTo>
                    <a:pt x="8126" y="171"/>
                  </a:moveTo>
                  <a:cubicBezTo>
                    <a:pt x="8126" y="171"/>
                    <a:pt x="8183" y="433"/>
                    <a:pt x="8360" y="490"/>
                  </a:cubicBezTo>
                  <a:cubicBezTo>
                    <a:pt x="8538" y="540"/>
                    <a:pt x="8743" y="185"/>
                    <a:pt x="8743" y="185"/>
                  </a:cubicBezTo>
                  <a:cubicBezTo>
                    <a:pt x="8743" y="185"/>
                    <a:pt x="9055" y="965"/>
                    <a:pt x="10154" y="653"/>
                  </a:cubicBezTo>
                  <a:cubicBezTo>
                    <a:pt x="10154" y="653"/>
                    <a:pt x="9906" y="1355"/>
                    <a:pt x="10523" y="1582"/>
                  </a:cubicBezTo>
                  <a:moveTo>
                    <a:pt x="10849" y="1653"/>
                  </a:moveTo>
                  <a:cubicBezTo>
                    <a:pt x="10849" y="1653"/>
                    <a:pt x="10885" y="1979"/>
                    <a:pt x="11140" y="1993"/>
                  </a:cubicBezTo>
                  <a:cubicBezTo>
                    <a:pt x="11374" y="2001"/>
                    <a:pt x="11416" y="1681"/>
                    <a:pt x="11424" y="1611"/>
                  </a:cubicBezTo>
                  <a:cubicBezTo>
                    <a:pt x="11416" y="1710"/>
                    <a:pt x="11402" y="2298"/>
                    <a:pt x="12211" y="1923"/>
                  </a:cubicBezTo>
                  <a:moveTo>
                    <a:pt x="3149" y="242"/>
                  </a:moveTo>
                  <a:cubicBezTo>
                    <a:pt x="3000" y="306"/>
                    <a:pt x="2830" y="348"/>
                    <a:pt x="2624" y="355"/>
                  </a:cubicBezTo>
                  <a:cubicBezTo>
                    <a:pt x="2113" y="384"/>
                    <a:pt x="1816" y="192"/>
                    <a:pt x="1645"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2"/>
            <p:cNvSpPr/>
            <p:nvPr/>
          </p:nvSpPr>
          <p:spPr>
            <a:xfrm>
              <a:off x="8163692" y="3783135"/>
              <a:ext cx="97451" cy="184278"/>
            </a:xfrm>
            <a:custGeom>
              <a:avLst/>
              <a:gdLst/>
              <a:ahLst/>
              <a:cxnLst/>
              <a:rect l="l" t="t" r="r" b="b"/>
              <a:pathLst>
                <a:path w="3064" h="5794" extrusionOk="0">
                  <a:moveTo>
                    <a:pt x="525" y="0"/>
                  </a:moveTo>
                  <a:cubicBezTo>
                    <a:pt x="525" y="0"/>
                    <a:pt x="1" y="709"/>
                    <a:pt x="1355" y="1064"/>
                  </a:cubicBezTo>
                  <a:cubicBezTo>
                    <a:pt x="1355" y="1064"/>
                    <a:pt x="773" y="1709"/>
                    <a:pt x="1412" y="2553"/>
                  </a:cubicBezTo>
                  <a:cubicBezTo>
                    <a:pt x="1412" y="2553"/>
                    <a:pt x="178" y="2858"/>
                    <a:pt x="788" y="4269"/>
                  </a:cubicBezTo>
                  <a:cubicBezTo>
                    <a:pt x="788" y="4269"/>
                    <a:pt x="504" y="4758"/>
                    <a:pt x="710" y="4964"/>
                  </a:cubicBezTo>
                  <a:cubicBezTo>
                    <a:pt x="744" y="5000"/>
                    <a:pt x="781" y="5016"/>
                    <a:pt x="820" y="5016"/>
                  </a:cubicBezTo>
                  <a:cubicBezTo>
                    <a:pt x="1004" y="5016"/>
                    <a:pt x="1213" y="4666"/>
                    <a:pt x="1213" y="4666"/>
                  </a:cubicBezTo>
                  <a:cubicBezTo>
                    <a:pt x="1213" y="4666"/>
                    <a:pt x="1305" y="5651"/>
                    <a:pt x="1979" y="5793"/>
                  </a:cubicBezTo>
                  <a:cubicBezTo>
                    <a:pt x="1979" y="5793"/>
                    <a:pt x="3064" y="4170"/>
                    <a:pt x="2879" y="2241"/>
                  </a:cubicBezTo>
                  <a:cubicBezTo>
                    <a:pt x="2695" y="312"/>
                    <a:pt x="526" y="0"/>
                    <a:pt x="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2"/>
            <p:cNvSpPr/>
            <p:nvPr/>
          </p:nvSpPr>
          <p:spPr>
            <a:xfrm>
              <a:off x="8169321" y="3816944"/>
              <a:ext cx="57313" cy="150469"/>
            </a:xfrm>
            <a:custGeom>
              <a:avLst/>
              <a:gdLst/>
              <a:ahLst/>
              <a:cxnLst/>
              <a:rect l="l" t="t" r="r" b="b"/>
              <a:pathLst>
                <a:path w="1802" h="4731" fill="none" extrusionOk="0">
                  <a:moveTo>
                    <a:pt x="1178" y="1"/>
                  </a:moveTo>
                  <a:cubicBezTo>
                    <a:pt x="1178" y="1"/>
                    <a:pt x="596" y="646"/>
                    <a:pt x="1235" y="1490"/>
                  </a:cubicBezTo>
                  <a:cubicBezTo>
                    <a:pt x="1235" y="1490"/>
                    <a:pt x="1" y="1795"/>
                    <a:pt x="611" y="3206"/>
                  </a:cubicBezTo>
                  <a:cubicBezTo>
                    <a:pt x="611" y="3206"/>
                    <a:pt x="327" y="3695"/>
                    <a:pt x="533" y="3901"/>
                  </a:cubicBezTo>
                  <a:cubicBezTo>
                    <a:pt x="731" y="4113"/>
                    <a:pt x="1036" y="3603"/>
                    <a:pt x="1036" y="3603"/>
                  </a:cubicBezTo>
                  <a:cubicBezTo>
                    <a:pt x="1036" y="3603"/>
                    <a:pt x="1128" y="4588"/>
                    <a:pt x="1802" y="473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2"/>
            <p:cNvSpPr/>
            <p:nvPr/>
          </p:nvSpPr>
          <p:spPr>
            <a:xfrm>
              <a:off x="8167985" y="3783135"/>
              <a:ext cx="24394" cy="28656"/>
            </a:xfrm>
            <a:custGeom>
              <a:avLst/>
              <a:gdLst/>
              <a:ahLst/>
              <a:cxnLst/>
              <a:rect l="l" t="t" r="r" b="b"/>
              <a:pathLst>
                <a:path w="767" h="901" fill="none" extrusionOk="0">
                  <a:moveTo>
                    <a:pt x="390" y="0"/>
                  </a:moveTo>
                  <a:cubicBezTo>
                    <a:pt x="390" y="0"/>
                    <a:pt x="0" y="532"/>
                    <a:pt x="766" y="90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2"/>
            <p:cNvSpPr/>
            <p:nvPr/>
          </p:nvSpPr>
          <p:spPr>
            <a:xfrm>
              <a:off x="7855406" y="3746114"/>
              <a:ext cx="49425" cy="47230"/>
            </a:xfrm>
            <a:custGeom>
              <a:avLst/>
              <a:gdLst/>
              <a:ahLst/>
              <a:cxnLst/>
              <a:rect l="l" t="t" r="r" b="b"/>
              <a:pathLst>
                <a:path w="1554" h="1485" extrusionOk="0">
                  <a:moveTo>
                    <a:pt x="826" y="0"/>
                  </a:moveTo>
                  <a:cubicBezTo>
                    <a:pt x="638" y="0"/>
                    <a:pt x="449" y="65"/>
                    <a:pt x="312" y="193"/>
                  </a:cubicBezTo>
                  <a:cubicBezTo>
                    <a:pt x="86" y="398"/>
                    <a:pt x="0" y="746"/>
                    <a:pt x="121" y="1029"/>
                  </a:cubicBezTo>
                  <a:cubicBezTo>
                    <a:pt x="229" y="1299"/>
                    <a:pt x="509" y="1485"/>
                    <a:pt x="798" y="1485"/>
                  </a:cubicBezTo>
                  <a:cubicBezTo>
                    <a:pt x="813" y="1485"/>
                    <a:pt x="829" y="1484"/>
                    <a:pt x="844" y="1483"/>
                  </a:cubicBezTo>
                  <a:cubicBezTo>
                    <a:pt x="1149" y="1455"/>
                    <a:pt x="1426" y="1221"/>
                    <a:pt x="1490" y="923"/>
                  </a:cubicBezTo>
                  <a:cubicBezTo>
                    <a:pt x="1553" y="625"/>
                    <a:pt x="1447" y="214"/>
                    <a:pt x="1156" y="72"/>
                  </a:cubicBezTo>
                  <a:cubicBezTo>
                    <a:pt x="1054" y="24"/>
                    <a:pt x="940" y="0"/>
                    <a:pt x="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2"/>
            <p:cNvSpPr/>
            <p:nvPr/>
          </p:nvSpPr>
          <p:spPr>
            <a:xfrm>
              <a:off x="7875920" y="3765992"/>
              <a:ext cx="12658" cy="12658"/>
            </a:xfrm>
            <a:custGeom>
              <a:avLst/>
              <a:gdLst/>
              <a:ahLst/>
              <a:cxnLst/>
              <a:rect l="l" t="t" r="r" b="b"/>
              <a:pathLst>
                <a:path w="398" h="398" fill="none" extrusionOk="0">
                  <a:moveTo>
                    <a:pt x="249" y="29"/>
                  </a:moveTo>
                  <a:cubicBezTo>
                    <a:pt x="164" y="0"/>
                    <a:pt x="65" y="50"/>
                    <a:pt x="29" y="135"/>
                  </a:cubicBezTo>
                  <a:cubicBezTo>
                    <a:pt x="1" y="220"/>
                    <a:pt x="43" y="319"/>
                    <a:pt x="121" y="355"/>
                  </a:cubicBezTo>
                  <a:cubicBezTo>
                    <a:pt x="206" y="397"/>
                    <a:pt x="313" y="362"/>
                    <a:pt x="355" y="277"/>
                  </a:cubicBezTo>
                  <a:cubicBezTo>
                    <a:pt x="398" y="199"/>
                    <a:pt x="377" y="64"/>
                    <a:pt x="249" y="29"/>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2"/>
            <p:cNvSpPr/>
            <p:nvPr/>
          </p:nvSpPr>
          <p:spPr>
            <a:xfrm>
              <a:off x="8222563" y="3828457"/>
              <a:ext cx="108042" cy="77254"/>
            </a:xfrm>
            <a:custGeom>
              <a:avLst/>
              <a:gdLst/>
              <a:ahLst/>
              <a:cxnLst/>
              <a:rect l="l" t="t" r="r" b="b"/>
              <a:pathLst>
                <a:path w="3397" h="2429" extrusionOk="0">
                  <a:moveTo>
                    <a:pt x="1643" y="0"/>
                  </a:moveTo>
                  <a:cubicBezTo>
                    <a:pt x="1574" y="0"/>
                    <a:pt x="1503" y="27"/>
                    <a:pt x="1454" y="71"/>
                  </a:cubicBezTo>
                  <a:cubicBezTo>
                    <a:pt x="1383" y="128"/>
                    <a:pt x="1340" y="213"/>
                    <a:pt x="1305" y="298"/>
                  </a:cubicBezTo>
                  <a:cubicBezTo>
                    <a:pt x="1220" y="532"/>
                    <a:pt x="1220" y="802"/>
                    <a:pt x="1277" y="1078"/>
                  </a:cubicBezTo>
                  <a:cubicBezTo>
                    <a:pt x="1170" y="929"/>
                    <a:pt x="1007" y="823"/>
                    <a:pt x="823" y="780"/>
                  </a:cubicBezTo>
                  <a:cubicBezTo>
                    <a:pt x="783" y="771"/>
                    <a:pt x="742" y="766"/>
                    <a:pt x="701" y="766"/>
                  </a:cubicBezTo>
                  <a:cubicBezTo>
                    <a:pt x="616" y="766"/>
                    <a:pt x="533" y="789"/>
                    <a:pt x="475" y="851"/>
                  </a:cubicBezTo>
                  <a:cubicBezTo>
                    <a:pt x="397" y="929"/>
                    <a:pt x="390" y="1050"/>
                    <a:pt x="426" y="1156"/>
                  </a:cubicBezTo>
                  <a:cubicBezTo>
                    <a:pt x="461" y="1255"/>
                    <a:pt x="539" y="1341"/>
                    <a:pt x="617" y="1419"/>
                  </a:cubicBezTo>
                  <a:cubicBezTo>
                    <a:pt x="688" y="1497"/>
                    <a:pt x="773" y="1575"/>
                    <a:pt x="816" y="1674"/>
                  </a:cubicBezTo>
                  <a:cubicBezTo>
                    <a:pt x="711" y="1645"/>
                    <a:pt x="606" y="1620"/>
                    <a:pt x="498" y="1620"/>
                  </a:cubicBezTo>
                  <a:cubicBezTo>
                    <a:pt x="474" y="1620"/>
                    <a:pt x="450" y="1622"/>
                    <a:pt x="426" y="1624"/>
                  </a:cubicBezTo>
                  <a:cubicBezTo>
                    <a:pt x="291" y="1638"/>
                    <a:pt x="163" y="1695"/>
                    <a:pt x="85" y="1801"/>
                  </a:cubicBezTo>
                  <a:cubicBezTo>
                    <a:pt x="7" y="1908"/>
                    <a:pt x="0" y="2071"/>
                    <a:pt x="78" y="2170"/>
                  </a:cubicBezTo>
                  <a:cubicBezTo>
                    <a:pt x="142" y="2241"/>
                    <a:pt x="227" y="2277"/>
                    <a:pt x="312" y="2305"/>
                  </a:cubicBezTo>
                  <a:cubicBezTo>
                    <a:pt x="585" y="2394"/>
                    <a:pt x="869" y="2429"/>
                    <a:pt x="1154" y="2429"/>
                  </a:cubicBezTo>
                  <a:cubicBezTo>
                    <a:pt x="1440" y="2429"/>
                    <a:pt x="1727" y="2394"/>
                    <a:pt x="2007" y="2340"/>
                  </a:cubicBezTo>
                  <a:cubicBezTo>
                    <a:pt x="2248" y="2291"/>
                    <a:pt x="2489" y="2234"/>
                    <a:pt x="2709" y="2128"/>
                  </a:cubicBezTo>
                  <a:cubicBezTo>
                    <a:pt x="2936" y="2021"/>
                    <a:pt x="3134" y="1865"/>
                    <a:pt x="3276" y="1667"/>
                  </a:cubicBezTo>
                  <a:cubicBezTo>
                    <a:pt x="3347" y="1567"/>
                    <a:pt x="3397" y="1433"/>
                    <a:pt x="3340" y="1326"/>
                  </a:cubicBezTo>
                  <a:cubicBezTo>
                    <a:pt x="3289" y="1237"/>
                    <a:pt x="3179" y="1205"/>
                    <a:pt x="3080" y="1205"/>
                  </a:cubicBezTo>
                  <a:cubicBezTo>
                    <a:pt x="3070" y="1205"/>
                    <a:pt x="3059" y="1205"/>
                    <a:pt x="3049" y="1206"/>
                  </a:cubicBezTo>
                  <a:cubicBezTo>
                    <a:pt x="2837" y="1206"/>
                    <a:pt x="2624" y="1291"/>
                    <a:pt x="2376" y="1454"/>
                  </a:cubicBezTo>
                  <a:cubicBezTo>
                    <a:pt x="2532" y="1248"/>
                    <a:pt x="2638" y="1007"/>
                    <a:pt x="2681" y="759"/>
                  </a:cubicBezTo>
                  <a:cubicBezTo>
                    <a:pt x="2702" y="660"/>
                    <a:pt x="2702" y="553"/>
                    <a:pt x="2638" y="483"/>
                  </a:cubicBezTo>
                  <a:cubicBezTo>
                    <a:pt x="2603" y="453"/>
                    <a:pt x="2560" y="441"/>
                    <a:pt x="2514" y="441"/>
                  </a:cubicBezTo>
                  <a:cubicBezTo>
                    <a:pt x="2449" y="441"/>
                    <a:pt x="2380" y="466"/>
                    <a:pt x="2326" y="504"/>
                  </a:cubicBezTo>
                  <a:cubicBezTo>
                    <a:pt x="2149" y="617"/>
                    <a:pt x="2042" y="809"/>
                    <a:pt x="1936" y="993"/>
                  </a:cubicBezTo>
                  <a:cubicBezTo>
                    <a:pt x="1979" y="766"/>
                    <a:pt x="1971" y="532"/>
                    <a:pt x="1915" y="312"/>
                  </a:cubicBezTo>
                  <a:cubicBezTo>
                    <a:pt x="1886" y="185"/>
                    <a:pt x="1823" y="50"/>
                    <a:pt x="1702" y="7"/>
                  </a:cubicBezTo>
                  <a:cubicBezTo>
                    <a:pt x="1683" y="3"/>
                    <a:pt x="1663" y="0"/>
                    <a:pt x="16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2"/>
            <p:cNvSpPr/>
            <p:nvPr/>
          </p:nvSpPr>
          <p:spPr>
            <a:xfrm>
              <a:off x="8263368" y="3871966"/>
              <a:ext cx="19878" cy="19878"/>
            </a:xfrm>
            <a:custGeom>
              <a:avLst/>
              <a:gdLst/>
              <a:ahLst/>
              <a:cxnLst/>
              <a:rect l="l" t="t" r="r" b="b"/>
              <a:pathLst>
                <a:path w="625" h="625" fill="none" extrusionOk="0">
                  <a:moveTo>
                    <a:pt x="433" y="58"/>
                  </a:moveTo>
                  <a:cubicBezTo>
                    <a:pt x="306" y="1"/>
                    <a:pt x="128" y="58"/>
                    <a:pt x="64" y="185"/>
                  </a:cubicBezTo>
                  <a:cubicBezTo>
                    <a:pt x="1" y="313"/>
                    <a:pt x="57" y="490"/>
                    <a:pt x="185" y="554"/>
                  </a:cubicBezTo>
                  <a:cubicBezTo>
                    <a:pt x="313" y="625"/>
                    <a:pt x="483" y="575"/>
                    <a:pt x="554" y="448"/>
                  </a:cubicBezTo>
                  <a:cubicBezTo>
                    <a:pt x="625" y="327"/>
                    <a:pt x="589" y="129"/>
                    <a:pt x="433" y="58"/>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2"/>
            <p:cNvSpPr/>
            <p:nvPr/>
          </p:nvSpPr>
          <p:spPr>
            <a:xfrm>
              <a:off x="8068976" y="3979785"/>
              <a:ext cx="35653" cy="38007"/>
            </a:xfrm>
            <a:custGeom>
              <a:avLst/>
              <a:gdLst/>
              <a:ahLst/>
              <a:cxnLst/>
              <a:rect l="l" t="t" r="r" b="b"/>
              <a:pathLst>
                <a:path w="1121" h="1195" extrusionOk="0">
                  <a:moveTo>
                    <a:pt x="558" y="0"/>
                  </a:moveTo>
                  <a:cubicBezTo>
                    <a:pt x="521" y="0"/>
                    <a:pt x="484" y="5"/>
                    <a:pt x="447" y="14"/>
                  </a:cubicBezTo>
                  <a:cubicBezTo>
                    <a:pt x="277" y="50"/>
                    <a:pt x="135" y="170"/>
                    <a:pt x="71" y="326"/>
                  </a:cubicBezTo>
                  <a:cubicBezTo>
                    <a:pt x="0" y="482"/>
                    <a:pt x="0" y="660"/>
                    <a:pt x="57" y="816"/>
                  </a:cubicBezTo>
                  <a:cubicBezTo>
                    <a:pt x="121" y="993"/>
                    <a:pt x="263" y="1135"/>
                    <a:pt x="440" y="1184"/>
                  </a:cubicBezTo>
                  <a:cubicBezTo>
                    <a:pt x="471" y="1191"/>
                    <a:pt x="502" y="1194"/>
                    <a:pt x="533" y="1194"/>
                  </a:cubicBezTo>
                  <a:cubicBezTo>
                    <a:pt x="733" y="1194"/>
                    <a:pt x="936" y="1063"/>
                    <a:pt x="1021" y="880"/>
                  </a:cubicBezTo>
                  <a:cubicBezTo>
                    <a:pt x="1121" y="667"/>
                    <a:pt x="1114" y="376"/>
                    <a:pt x="908" y="149"/>
                  </a:cubicBezTo>
                  <a:cubicBezTo>
                    <a:pt x="820" y="56"/>
                    <a:pt x="689" y="0"/>
                    <a:pt x="5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2"/>
            <p:cNvSpPr/>
            <p:nvPr/>
          </p:nvSpPr>
          <p:spPr>
            <a:xfrm>
              <a:off x="8081380" y="3994225"/>
              <a:ext cx="10400" cy="10178"/>
            </a:xfrm>
            <a:custGeom>
              <a:avLst/>
              <a:gdLst/>
              <a:ahLst/>
              <a:cxnLst/>
              <a:rect l="l" t="t" r="r" b="b"/>
              <a:pathLst>
                <a:path w="327" h="320" fill="none" extrusionOk="0">
                  <a:moveTo>
                    <a:pt x="241" y="36"/>
                  </a:moveTo>
                  <a:cubicBezTo>
                    <a:pt x="171" y="0"/>
                    <a:pt x="78" y="21"/>
                    <a:pt x="43" y="85"/>
                  </a:cubicBezTo>
                  <a:cubicBezTo>
                    <a:pt x="0" y="149"/>
                    <a:pt x="29" y="241"/>
                    <a:pt x="85" y="284"/>
                  </a:cubicBezTo>
                  <a:cubicBezTo>
                    <a:pt x="149" y="319"/>
                    <a:pt x="241" y="305"/>
                    <a:pt x="284" y="241"/>
                  </a:cubicBezTo>
                  <a:cubicBezTo>
                    <a:pt x="327" y="177"/>
                    <a:pt x="319" y="78"/>
                    <a:pt x="241" y="36"/>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2"/>
            <p:cNvSpPr/>
            <p:nvPr/>
          </p:nvSpPr>
          <p:spPr>
            <a:xfrm>
              <a:off x="8067386" y="3924381"/>
              <a:ext cx="31169" cy="29515"/>
            </a:xfrm>
            <a:custGeom>
              <a:avLst/>
              <a:gdLst/>
              <a:ahLst/>
              <a:cxnLst/>
              <a:rect l="l" t="t" r="r" b="b"/>
              <a:pathLst>
                <a:path w="980" h="928" extrusionOk="0">
                  <a:moveTo>
                    <a:pt x="511" y="1"/>
                  </a:moveTo>
                  <a:cubicBezTo>
                    <a:pt x="403" y="1"/>
                    <a:pt x="295" y="35"/>
                    <a:pt x="214" y="104"/>
                  </a:cubicBezTo>
                  <a:cubicBezTo>
                    <a:pt x="65" y="218"/>
                    <a:pt x="1" y="430"/>
                    <a:pt x="58" y="608"/>
                  </a:cubicBezTo>
                  <a:cubicBezTo>
                    <a:pt x="107" y="785"/>
                    <a:pt x="284" y="920"/>
                    <a:pt x="469" y="927"/>
                  </a:cubicBezTo>
                  <a:cubicBezTo>
                    <a:pt x="479" y="928"/>
                    <a:pt x="488" y="928"/>
                    <a:pt x="498" y="928"/>
                  </a:cubicBezTo>
                  <a:cubicBezTo>
                    <a:pt x="673" y="928"/>
                    <a:pt x="848" y="811"/>
                    <a:pt x="908" y="643"/>
                  </a:cubicBezTo>
                  <a:cubicBezTo>
                    <a:pt x="979" y="473"/>
                    <a:pt x="979" y="182"/>
                    <a:pt x="738" y="55"/>
                  </a:cubicBezTo>
                  <a:cubicBezTo>
                    <a:pt x="669" y="19"/>
                    <a:pt x="590" y="1"/>
                    <a:pt x="5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2"/>
            <p:cNvSpPr/>
            <p:nvPr/>
          </p:nvSpPr>
          <p:spPr>
            <a:xfrm>
              <a:off x="8077532" y="3933763"/>
              <a:ext cx="10877" cy="10877"/>
            </a:xfrm>
            <a:custGeom>
              <a:avLst/>
              <a:gdLst/>
              <a:ahLst/>
              <a:cxnLst/>
              <a:rect l="l" t="t" r="r" b="b"/>
              <a:pathLst>
                <a:path w="342" h="342" fill="none" extrusionOk="0">
                  <a:moveTo>
                    <a:pt x="221" y="22"/>
                  </a:moveTo>
                  <a:cubicBezTo>
                    <a:pt x="150" y="1"/>
                    <a:pt x="58" y="43"/>
                    <a:pt x="29" y="114"/>
                  </a:cubicBezTo>
                  <a:cubicBezTo>
                    <a:pt x="1" y="185"/>
                    <a:pt x="43" y="284"/>
                    <a:pt x="114" y="313"/>
                  </a:cubicBezTo>
                  <a:cubicBezTo>
                    <a:pt x="185" y="341"/>
                    <a:pt x="277" y="306"/>
                    <a:pt x="313" y="235"/>
                  </a:cubicBezTo>
                  <a:cubicBezTo>
                    <a:pt x="341" y="164"/>
                    <a:pt x="313" y="57"/>
                    <a:pt x="221" y="22"/>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2"/>
            <p:cNvSpPr/>
            <p:nvPr/>
          </p:nvSpPr>
          <p:spPr>
            <a:xfrm>
              <a:off x="8221640" y="3800691"/>
              <a:ext cx="31169" cy="29610"/>
            </a:xfrm>
            <a:custGeom>
              <a:avLst/>
              <a:gdLst/>
              <a:ahLst/>
              <a:cxnLst/>
              <a:rect l="l" t="t" r="r" b="b"/>
              <a:pathLst>
                <a:path w="980" h="931" extrusionOk="0">
                  <a:moveTo>
                    <a:pt x="511" y="0"/>
                  </a:moveTo>
                  <a:cubicBezTo>
                    <a:pt x="403" y="0"/>
                    <a:pt x="295" y="35"/>
                    <a:pt x="214" y="100"/>
                  </a:cubicBezTo>
                  <a:cubicBezTo>
                    <a:pt x="65" y="221"/>
                    <a:pt x="1" y="427"/>
                    <a:pt x="58" y="604"/>
                  </a:cubicBezTo>
                  <a:cubicBezTo>
                    <a:pt x="107" y="788"/>
                    <a:pt x="284" y="923"/>
                    <a:pt x="469" y="930"/>
                  </a:cubicBezTo>
                  <a:cubicBezTo>
                    <a:pt x="474" y="930"/>
                    <a:pt x="480" y="930"/>
                    <a:pt x="485" y="930"/>
                  </a:cubicBezTo>
                  <a:cubicBezTo>
                    <a:pt x="664" y="930"/>
                    <a:pt x="847" y="819"/>
                    <a:pt x="908" y="646"/>
                  </a:cubicBezTo>
                  <a:cubicBezTo>
                    <a:pt x="979" y="476"/>
                    <a:pt x="972" y="186"/>
                    <a:pt x="738" y="58"/>
                  </a:cubicBezTo>
                  <a:cubicBezTo>
                    <a:pt x="669" y="19"/>
                    <a:pt x="590" y="0"/>
                    <a:pt x="5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2"/>
            <p:cNvSpPr/>
            <p:nvPr/>
          </p:nvSpPr>
          <p:spPr>
            <a:xfrm>
              <a:off x="8231786" y="3810201"/>
              <a:ext cx="10877" cy="10846"/>
            </a:xfrm>
            <a:custGeom>
              <a:avLst/>
              <a:gdLst/>
              <a:ahLst/>
              <a:cxnLst/>
              <a:rect l="l" t="t" r="r" b="b"/>
              <a:pathLst>
                <a:path w="342" h="341" fill="none" extrusionOk="0">
                  <a:moveTo>
                    <a:pt x="221" y="21"/>
                  </a:moveTo>
                  <a:cubicBezTo>
                    <a:pt x="150" y="0"/>
                    <a:pt x="58" y="43"/>
                    <a:pt x="29" y="113"/>
                  </a:cubicBezTo>
                  <a:cubicBezTo>
                    <a:pt x="1" y="184"/>
                    <a:pt x="36" y="277"/>
                    <a:pt x="114" y="312"/>
                  </a:cubicBezTo>
                  <a:cubicBezTo>
                    <a:pt x="185" y="340"/>
                    <a:pt x="277" y="305"/>
                    <a:pt x="313" y="227"/>
                  </a:cubicBezTo>
                  <a:cubicBezTo>
                    <a:pt x="341" y="156"/>
                    <a:pt x="313" y="57"/>
                    <a:pt x="221" y="21"/>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2"/>
            <p:cNvSpPr/>
            <p:nvPr/>
          </p:nvSpPr>
          <p:spPr>
            <a:xfrm>
              <a:off x="7997924" y="3654420"/>
              <a:ext cx="98373" cy="61320"/>
            </a:xfrm>
            <a:custGeom>
              <a:avLst/>
              <a:gdLst/>
              <a:ahLst/>
              <a:cxnLst/>
              <a:rect l="l" t="t" r="r" b="b"/>
              <a:pathLst>
                <a:path w="3093" h="1928" extrusionOk="0">
                  <a:moveTo>
                    <a:pt x="1587" y="1"/>
                  </a:moveTo>
                  <a:cubicBezTo>
                    <a:pt x="1520" y="1"/>
                    <a:pt x="1454" y="43"/>
                    <a:pt x="1405" y="98"/>
                  </a:cubicBezTo>
                  <a:cubicBezTo>
                    <a:pt x="1291" y="218"/>
                    <a:pt x="1235" y="381"/>
                    <a:pt x="1206" y="544"/>
                  </a:cubicBezTo>
                  <a:cubicBezTo>
                    <a:pt x="1185" y="707"/>
                    <a:pt x="1192" y="878"/>
                    <a:pt x="1206" y="1041"/>
                  </a:cubicBezTo>
                  <a:cubicBezTo>
                    <a:pt x="1079" y="849"/>
                    <a:pt x="951" y="700"/>
                    <a:pt x="788" y="608"/>
                  </a:cubicBezTo>
                  <a:cubicBezTo>
                    <a:pt x="736" y="575"/>
                    <a:pt x="673" y="549"/>
                    <a:pt x="611" y="549"/>
                  </a:cubicBezTo>
                  <a:cubicBezTo>
                    <a:pt x="579" y="549"/>
                    <a:pt x="547" y="556"/>
                    <a:pt x="518" y="573"/>
                  </a:cubicBezTo>
                  <a:cubicBezTo>
                    <a:pt x="426" y="629"/>
                    <a:pt x="405" y="750"/>
                    <a:pt x="419" y="856"/>
                  </a:cubicBezTo>
                  <a:cubicBezTo>
                    <a:pt x="448" y="1062"/>
                    <a:pt x="554" y="1246"/>
                    <a:pt x="717" y="1374"/>
                  </a:cubicBezTo>
                  <a:cubicBezTo>
                    <a:pt x="511" y="1381"/>
                    <a:pt x="341" y="1381"/>
                    <a:pt x="178" y="1402"/>
                  </a:cubicBezTo>
                  <a:cubicBezTo>
                    <a:pt x="136" y="1409"/>
                    <a:pt x="86" y="1424"/>
                    <a:pt x="58" y="1452"/>
                  </a:cubicBezTo>
                  <a:cubicBezTo>
                    <a:pt x="1" y="1516"/>
                    <a:pt x="29" y="1608"/>
                    <a:pt x="79" y="1672"/>
                  </a:cubicBezTo>
                  <a:cubicBezTo>
                    <a:pt x="242" y="1899"/>
                    <a:pt x="561" y="1927"/>
                    <a:pt x="838" y="1927"/>
                  </a:cubicBezTo>
                  <a:cubicBezTo>
                    <a:pt x="1511" y="1927"/>
                    <a:pt x="2199" y="1856"/>
                    <a:pt x="2816" y="1580"/>
                  </a:cubicBezTo>
                  <a:cubicBezTo>
                    <a:pt x="2894" y="1544"/>
                    <a:pt x="2972" y="1502"/>
                    <a:pt x="3021" y="1431"/>
                  </a:cubicBezTo>
                  <a:cubicBezTo>
                    <a:pt x="3071" y="1367"/>
                    <a:pt x="3092" y="1268"/>
                    <a:pt x="3036" y="1197"/>
                  </a:cubicBezTo>
                  <a:cubicBezTo>
                    <a:pt x="3000" y="1147"/>
                    <a:pt x="2936" y="1126"/>
                    <a:pt x="2873" y="1112"/>
                  </a:cubicBezTo>
                  <a:cubicBezTo>
                    <a:pt x="2828" y="1105"/>
                    <a:pt x="2783" y="1102"/>
                    <a:pt x="2738" y="1102"/>
                  </a:cubicBezTo>
                  <a:cubicBezTo>
                    <a:pt x="2583" y="1102"/>
                    <a:pt x="2429" y="1139"/>
                    <a:pt x="2291" y="1211"/>
                  </a:cubicBezTo>
                  <a:cubicBezTo>
                    <a:pt x="2461" y="1083"/>
                    <a:pt x="2596" y="920"/>
                    <a:pt x="2688" y="729"/>
                  </a:cubicBezTo>
                  <a:cubicBezTo>
                    <a:pt x="2717" y="672"/>
                    <a:pt x="2745" y="608"/>
                    <a:pt x="2724" y="551"/>
                  </a:cubicBezTo>
                  <a:cubicBezTo>
                    <a:pt x="2702" y="495"/>
                    <a:pt x="2631" y="452"/>
                    <a:pt x="2568" y="452"/>
                  </a:cubicBezTo>
                  <a:cubicBezTo>
                    <a:pt x="2561" y="451"/>
                    <a:pt x="2554" y="451"/>
                    <a:pt x="2547" y="451"/>
                  </a:cubicBezTo>
                  <a:cubicBezTo>
                    <a:pt x="2490" y="451"/>
                    <a:pt x="2434" y="476"/>
                    <a:pt x="2383" y="502"/>
                  </a:cubicBezTo>
                  <a:cubicBezTo>
                    <a:pt x="2156" y="608"/>
                    <a:pt x="1951" y="778"/>
                    <a:pt x="1809" y="991"/>
                  </a:cubicBezTo>
                  <a:cubicBezTo>
                    <a:pt x="1795" y="729"/>
                    <a:pt x="1795" y="466"/>
                    <a:pt x="1752" y="211"/>
                  </a:cubicBezTo>
                  <a:cubicBezTo>
                    <a:pt x="1738" y="133"/>
                    <a:pt x="1717" y="48"/>
                    <a:pt x="1646" y="13"/>
                  </a:cubicBezTo>
                  <a:cubicBezTo>
                    <a:pt x="1626" y="4"/>
                    <a:pt x="1607" y="1"/>
                    <a:pt x="1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2"/>
            <p:cNvSpPr/>
            <p:nvPr/>
          </p:nvSpPr>
          <p:spPr>
            <a:xfrm>
              <a:off x="8039875" y="3691568"/>
              <a:ext cx="14917" cy="13772"/>
            </a:xfrm>
            <a:custGeom>
              <a:avLst/>
              <a:gdLst/>
              <a:ahLst/>
              <a:cxnLst/>
              <a:rect l="l" t="t" r="r" b="b"/>
              <a:pathLst>
                <a:path w="469" h="433" fill="none" extrusionOk="0">
                  <a:moveTo>
                    <a:pt x="377" y="92"/>
                  </a:moveTo>
                  <a:cubicBezTo>
                    <a:pt x="299" y="7"/>
                    <a:pt x="150" y="0"/>
                    <a:pt x="72" y="85"/>
                  </a:cubicBezTo>
                  <a:cubicBezTo>
                    <a:pt x="1" y="170"/>
                    <a:pt x="15" y="319"/>
                    <a:pt x="100" y="383"/>
                  </a:cubicBezTo>
                  <a:cubicBezTo>
                    <a:pt x="157" y="426"/>
                    <a:pt x="235" y="433"/>
                    <a:pt x="299" y="404"/>
                  </a:cubicBezTo>
                  <a:cubicBezTo>
                    <a:pt x="412" y="362"/>
                    <a:pt x="469" y="199"/>
                    <a:pt x="377" y="92"/>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2"/>
            <p:cNvSpPr/>
            <p:nvPr/>
          </p:nvSpPr>
          <p:spPr>
            <a:xfrm>
              <a:off x="8173392" y="3582986"/>
              <a:ext cx="94524" cy="70512"/>
            </a:xfrm>
            <a:custGeom>
              <a:avLst/>
              <a:gdLst/>
              <a:ahLst/>
              <a:cxnLst/>
              <a:rect l="l" t="t" r="r" b="b"/>
              <a:pathLst>
                <a:path w="2972" h="2217" extrusionOk="0">
                  <a:moveTo>
                    <a:pt x="847" y="0"/>
                  </a:moveTo>
                  <a:cubicBezTo>
                    <a:pt x="834" y="0"/>
                    <a:pt x="822" y="1"/>
                    <a:pt x="809" y="4"/>
                  </a:cubicBezTo>
                  <a:cubicBezTo>
                    <a:pt x="660" y="39"/>
                    <a:pt x="610" y="216"/>
                    <a:pt x="603" y="372"/>
                  </a:cubicBezTo>
                  <a:cubicBezTo>
                    <a:pt x="589" y="755"/>
                    <a:pt x="731" y="1138"/>
                    <a:pt x="965" y="1471"/>
                  </a:cubicBezTo>
                  <a:cubicBezTo>
                    <a:pt x="939" y="1470"/>
                    <a:pt x="912" y="1469"/>
                    <a:pt x="886" y="1469"/>
                  </a:cubicBezTo>
                  <a:cubicBezTo>
                    <a:pt x="648" y="1469"/>
                    <a:pt x="403" y="1527"/>
                    <a:pt x="199" y="1649"/>
                  </a:cubicBezTo>
                  <a:cubicBezTo>
                    <a:pt x="114" y="1691"/>
                    <a:pt x="29" y="1762"/>
                    <a:pt x="15" y="1854"/>
                  </a:cubicBezTo>
                  <a:cubicBezTo>
                    <a:pt x="0" y="1939"/>
                    <a:pt x="50" y="2025"/>
                    <a:pt x="121" y="2081"/>
                  </a:cubicBezTo>
                  <a:cubicBezTo>
                    <a:pt x="192" y="2131"/>
                    <a:pt x="277" y="2152"/>
                    <a:pt x="362" y="2166"/>
                  </a:cubicBezTo>
                  <a:cubicBezTo>
                    <a:pt x="534" y="2200"/>
                    <a:pt x="707" y="2216"/>
                    <a:pt x="881" y="2216"/>
                  </a:cubicBezTo>
                  <a:cubicBezTo>
                    <a:pt x="1252" y="2216"/>
                    <a:pt x="1624" y="2143"/>
                    <a:pt x="1972" y="2017"/>
                  </a:cubicBezTo>
                  <a:cubicBezTo>
                    <a:pt x="2362" y="1876"/>
                    <a:pt x="2752" y="1642"/>
                    <a:pt x="2915" y="1266"/>
                  </a:cubicBezTo>
                  <a:cubicBezTo>
                    <a:pt x="2950" y="1181"/>
                    <a:pt x="2971" y="1081"/>
                    <a:pt x="2943" y="1003"/>
                  </a:cubicBezTo>
                  <a:cubicBezTo>
                    <a:pt x="2901" y="894"/>
                    <a:pt x="2787" y="842"/>
                    <a:pt x="2672" y="842"/>
                  </a:cubicBezTo>
                  <a:cubicBezTo>
                    <a:pt x="2631" y="842"/>
                    <a:pt x="2591" y="849"/>
                    <a:pt x="2553" y="862"/>
                  </a:cubicBezTo>
                  <a:cubicBezTo>
                    <a:pt x="2411" y="918"/>
                    <a:pt x="2305" y="1039"/>
                    <a:pt x="2206" y="1124"/>
                  </a:cubicBezTo>
                  <a:cubicBezTo>
                    <a:pt x="2362" y="883"/>
                    <a:pt x="2447" y="599"/>
                    <a:pt x="2454" y="309"/>
                  </a:cubicBezTo>
                  <a:cubicBezTo>
                    <a:pt x="2454" y="231"/>
                    <a:pt x="2447" y="138"/>
                    <a:pt x="2390" y="75"/>
                  </a:cubicBezTo>
                  <a:cubicBezTo>
                    <a:pt x="2353" y="28"/>
                    <a:pt x="2295" y="6"/>
                    <a:pt x="2236" y="6"/>
                  </a:cubicBezTo>
                  <a:cubicBezTo>
                    <a:pt x="2204" y="6"/>
                    <a:pt x="2171" y="13"/>
                    <a:pt x="2142" y="25"/>
                  </a:cubicBezTo>
                  <a:cubicBezTo>
                    <a:pt x="2050" y="53"/>
                    <a:pt x="1979" y="117"/>
                    <a:pt x="1922" y="181"/>
                  </a:cubicBezTo>
                  <a:cubicBezTo>
                    <a:pt x="1716" y="408"/>
                    <a:pt x="1589" y="706"/>
                    <a:pt x="1560" y="1011"/>
                  </a:cubicBezTo>
                  <a:cubicBezTo>
                    <a:pt x="1447" y="706"/>
                    <a:pt x="1333" y="387"/>
                    <a:pt x="1114" y="145"/>
                  </a:cubicBezTo>
                  <a:cubicBezTo>
                    <a:pt x="1038" y="70"/>
                    <a:pt x="946" y="0"/>
                    <a:pt x="8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2"/>
            <p:cNvSpPr/>
            <p:nvPr/>
          </p:nvSpPr>
          <p:spPr>
            <a:xfrm>
              <a:off x="8216901" y="3627291"/>
              <a:ext cx="13581" cy="13549"/>
            </a:xfrm>
            <a:custGeom>
              <a:avLst/>
              <a:gdLst/>
              <a:ahLst/>
              <a:cxnLst/>
              <a:rect l="l" t="t" r="r" b="b"/>
              <a:pathLst>
                <a:path w="427" h="426" fill="none" extrusionOk="0">
                  <a:moveTo>
                    <a:pt x="313" y="50"/>
                  </a:moveTo>
                  <a:cubicBezTo>
                    <a:pt x="228" y="0"/>
                    <a:pt x="107" y="29"/>
                    <a:pt x="51" y="107"/>
                  </a:cubicBezTo>
                  <a:cubicBezTo>
                    <a:pt x="1" y="192"/>
                    <a:pt x="22" y="312"/>
                    <a:pt x="100" y="369"/>
                  </a:cubicBezTo>
                  <a:cubicBezTo>
                    <a:pt x="178" y="426"/>
                    <a:pt x="306" y="412"/>
                    <a:pt x="363" y="334"/>
                  </a:cubicBezTo>
                  <a:cubicBezTo>
                    <a:pt x="426" y="256"/>
                    <a:pt x="426" y="114"/>
                    <a:pt x="313" y="50"/>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2"/>
            <p:cNvSpPr/>
            <p:nvPr/>
          </p:nvSpPr>
          <p:spPr>
            <a:xfrm>
              <a:off x="7956228" y="3572395"/>
              <a:ext cx="50983" cy="48534"/>
            </a:xfrm>
            <a:custGeom>
              <a:avLst/>
              <a:gdLst/>
              <a:ahLst/>
              <a:cxnLst/>
              <a:rect l="l" t="t" r="r" b="b"/>
              <a:pathLst>
                <a:path w="1603" h="1526" extrusionOk="0">
                  <a:moveTo>
                    <a:pt x="824" y="1"/>
                  </a:moveTo>
                  <a:cubicBezTo>
                    <a:pt x="558" y="1"/>
                    <a:pt x="293" y="147"/>
                    <a:pt x="156" y="372"/>
                  </a:cubicBezTo>
                  <a:cubicBezTo>
                    <a:pt x="0" y="649"/>
                    <a:pt x="35" y="1024"/>
                    <a:pt x="241" y="1266"/>
                  </a:cubicBezTo>
                  <a:cubicBezTo>
                    <a:pt x="384" y="1433"/>
                    <a:pt x="606" y="1525"/>
                    <a:pt x="826" y="1525"/>
                  </a:cubicBezTo>
                  <a:cubicBezTo>
                    <a:pt x="922" y="1525"/>
                    <a:pt x="1018" y="1508"/>
                    <a:pt x="1106" y="1471"/>
                  </a:cubicBezTo>
                  <a:cubicBezTo>
                    <a:pt x="1404" y="1351"/>
                    <a:pt x="1603" y="1032"/>
                    <a:pt x="1581" y="712"/>
                  </a:cubicBezTo>
                  <a:cubicBezTo>
                    <a:pt x="1560" y="393"/>
                    <a:pt x="1319" y="88"/>
                    <a:pt x="979" y="18"/>
                  </a:cubicBezTo>
                  <a:cubicBezTo>
                    <a:pt x="928" y="6"/>
                    <a:pt x="876" y="1"/>
                    <a:pt x="8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2"/>
            <p:cNvSpPr/>
            <p:nvPr/>
          </p:nvSpPr>
          <p:spPr>
            <a:xfrm>
              <a:off x="7975819" y="3587598"/>
              <a:ext cx="15139" cy="15139"/>
            </a:xfrm>
            <a:custGeom>
              <a:avLst/>
              <a:gdLst/>
              <a:ahLst/>
              <a:cxnLst/>
              <a:rect l="l" t="t" r="r" b="b"/>
              <a:pathLst>
                <a:path w="476" h="476" fill="none" extrusionOk="0">
                  <a:moveTo>
                    <a:pt x="334" y="50"/>
                  </a:moveTo>
                  <a:cubicBezTo>
                    <a:pt x="242" y="0"/>
                    <a:pt x="107" y="36"/>
                    <a:pt x="51" y="135"/>
                  </a:cubicBezTo>
                  <a:cubicBezTo>
                    <a:pt x="1" y="234"/>
                    <a:pt x="43" y="369"/>
                    <a:pt x="136" y="419"/>
                  </a:cubicBezTo>
                  <a:cubicBezTo>
                    <a:pt x="235" y="476"/>
                    <a:pt x="370" y="433"/>
                    <a:pt x="426" y="334"/>
                  </a:cubicBezTo>
                  <a:cubicBezTo>
                    <a:pt x="476" y="242"/>
                    <a:pt x="441" y="107"/>
                    <a:pt x="334" y="50"/>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2"/>
            <p:cNvSpPr/>
            <p:nvPr/>
          </p:nvSpPr>
          <p:spPr>
            <a:xfrm>
              <a:off x="7825859" y="3593768"/>
              <a:ext cx="47612" cy="43986"/>
            </a:xfrm>
            <a:custGeom>
              <a:avLst/>
              <a:gdLst/>
              <a:ahLst/>
              <a:cxnLst/>
              <a:rect l="l" t="t" r="r" b="b"/>
              <a:pathLst>
                <a:path w="1497" h="1383" extrusionOk="0">
                  <a:moveTo>
                    <a:pt x="742" y="0"/>
                  </a:moveTo>
                  <a:cubicBezTo>
                    <a:pt x="546" y="0"/>
                    <a:pt x="349" y="84"/>
                    <a:pt x="220" y="232"/>
                  </a:cubicBezTo>
                  <a:cubicBezTo>
                    <a:pt x="29" y="452"/>
                    <a:pt x="1" y="799"/>
                    <a:pt x="157" y="1047"/>
                  </a:cubicBezTo>
                  <a:cubicBezTo>
                    <a:pt x="280" y="1259"/>
                    <a:pt x="525" y="1383"/>
                    <a:pt x="767" y="1383"/>
                  </a:cubicBezTo>
                  <a:cubicBezTo>
                    <a:pt x="817" y="1383"/>
                    <a:pt x="867" y="1377"/>
                    <a:pt x="915" y="1366"/>
                  </a:cubicBezTo>
                  <a:cubicBezTo>
                    <a:pt x="1199" y="1303"/>
                    <a:pt x="1426" y="1040"/>
                    <a:pt x="1461" y="750"/>
                  </a:cubicBezTo>
                  <a:cubicBezTo>
                    <a:pt x="1497" y="459"/>
                    <a:pt x="1312" y="196"/>
                    <a:pt x="1022" y="62"/>
                  </a:cubicBezTo>
                  <a:cubicBezTo>
                    <a:pt x="934" y="20"/>
                    <a:pt x="838" y="0"/>
                    <a:pt x="7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2"/>
            <p:cNvSpPr/>
            <p:nvPr/>
          </p:nvSpPr>
          <p:spPr>
            <a:xfrm>
              <a:off x="7844115" y="3606776"/>
              <a:ext cx="14694" cy="13994"/>
            </a:xfrm>
            <a:custGeom>
              <a:avLst/>
              <a:gdLst/>
              <a:ahLst/>
              <a:cxnLst/>
              <a:rect l="l" t="t" r="r" b="b"/>
              <a:pathLst>
                <a:path w="462" h="440" fill="none" extrusionOk="0">
                  <a:moveTo>
                    <a:pt x="320" y="43"/>
                  </a:moveTo>
                  <a:cubicBezTo>
                    <a:pt x="235" y="0"/>
                    <a:pt x="114" y="29"/>
                    <a:pt x="58" y="107"/>
                  </a:cubicBezTo>
                  <a:cubicBezTo>
                    <a:pt x="1" y="192"/>
                    <a:pt x="15" y="312"/>
                    <a:pt x="93" y="376"/>
                  </a:cubicBezTo>
                  <a:cubicBezTo>
                    <a:pt x="164" y="440"/>
                    <a:pt x="292" y="433"/>
                    <a:pt x="355" y="362"/>
                  </a:cubicBezTo>
                  <a:cubicBezTo>
                    <a:pt x="426" y="291"/>
                    <a:pt x="462" y="114"/>
                    <a:pt x="320" y="43"/>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2"/>
            <p:cNvSpPr/>
            <p:nvPr/>
          </p:nvSpPr>
          <p:spPr>
            <a:xfrm>
              <a:off x="8268998" y="3968908"/>
              <a:ext cx="47389" cy="43986"/>
            </a:xfrm>
            <a:custGeom>
              <a:avLst/>
              <a:gdLst/>
              <a:ahLst/>
              <a:cxnLst/>
              <a:rect l="l" t="t" r="r" b="b"/>
              <a:pathLst>
                <a:path w="1490" h="1383" extrusionOk="0">
                  <a:moveTo>
                    <a:pt x="743" y="0"/>
                  </a:moveTo>
                  <a:cubicBezTo>
                    <a:pt x="546" y="0"/>
                    <a:pt x="350" y="81"/>
                    <a:pt x="221" y="229"/>
                  </a:cubicBezTo>
                  <a:cubicBezTo>
                    <a:pt x="29" y="456"/>
                    <a:pt x="1" y="803"/>
                    <a:pt x="150" y="1051"/>
                  </a:cubicBezTo>
                  <a:cubicBezTo>
                    <a:pt x="278" y="1255"/>
                    <a:pt x="516" y="1382"/>
                    <a:pt x="753" y="1382"/>
                  </a:cubicBezTo>
                  <a:cubicBezTo>
                    <a:pt x="805" y="1382"/>
                    <a:pt x="858" y="1376"/>
                    <a:pt x="909" y="1363"/>
                  </a:cubicBezTo>
                  <a:cubicBezTo>
                    <a:pt x="1199" y="1300"/>
                    <a:pt x="1426" y="1037"/>
                    <a:pt x="1462" y="746"/>
                  </a:cubicBezTo>
                  <a:cubicBezTo>
                    <a:pt x="1490" y="456"/>
                    <a:pt x="1313" y="193"/>
                    <a:pt x="1022" y="59"/>
                  </a:cubicBezTo>
                  <a:cubicBezTo>
                    <a:pt x="934" y="19"/>
                    <a:pt x="838" y="0"/>
                    <a:pt x="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2"/>
            <p:cNvSpPr/>
            <p:nvPr/>
          </p:nvSpPr>
          <p:spPr>
            <a:xfrm>
              <a:off x="8287286" y="3981821"/>
              <a:ext cx="14471" cy="13994"/>
            </a:xfrm>
            <a:custGeom>
              <a:avLst/>
              <a:gdLst/>
              <a:ahLst/>
              <a:cxnLst/>
              <a:rect l="l" t="t" r="r" b="b"/>
              <a:pathLst>
                <a:path w="455" h="440" fill="none" extrusionOk="0">
                  <a:moveTo>
                    <a:pt x="319" y="50"/>
                  </a:moveTo>
                  <a:cubicBezTo>
                    <a:pt x="234" y="0"/>
                    <a:pt x="114" y="28"/>
                    <a:pt x="57" y="114"/>
                  </a:cubicBezTo>
                  <a:cubicBezTo>
                    <a:pt x="0" y="192"/>
                    <a:pt x="14" y="312"/>
                    <a:pt x="92" y="376"/>
                  </a:cubicBezTo>
                  <a:cubicBezTo>
                    <a:pt x="163" y="440"/>
                    <a:pt x="291" y="433"/>
                    <a:pt x="355" y="362"/>
                  </a:cubicBezTo>
                  <a:cubicBezTo>
                    <a:pt x="419" y="291"/>
                    <a:pt x="454" y="114"/>
                    <a:pt x="319" y="50"/>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2"/>
            <p:cNvSpPr/>
            <p:nvPr/>
          </p:nvSpPr>
          <p:spPr>
            <a:xfrm>
              <a:off x="7969299" y="3931728"/>
              <a:ext cx="89118" cy="74296"/>
            </a:xfrm>
            <a:custGeom>
              <a:avLst/>
              <a:gdLst/>
              <a:ahLst/>
              <a:cxnLst/>
              <a:rect l="l" t="t" r="r" b="b"/>
              <a:pathLst>
                <a:path w="2802" h="2336" extrusionOk="0">
                  <a:moveTo>
                    <a:pt x="1496" y="1"/>
                  </a:moveTo>
                  <a:cubicBezTo>
                    <a:pt x="1397" y="1"/>
                    <a:pt x="1319" y="93"/>
                    <a:pt x="1270" y="185"/>
                  </a:cubicBezTo>
                  <a:cubicBezTo>
                    <a:pt x="1128" y="455"/>
                    <a:pt x="1071" y="767"/>
                    <a:pt x="1114" y="1072"/>
                  </a:cubicBezTo>
                  <a:cubicBezTo>
                    <a:pt x="965" y="866"/>
                    <a:pt x="773" y="682"/>
                    <a:pt x="553" y="547"/>
                  </a:cubicBezTo>
                  <a:cubicBezTo>
                    <a:pt x="498" y="512"/>
                    <a:pt x="436" y="477"/>
                    <a:pt x="374" y="477"/>
                  </a:cubicBezTo>
                  <a:cubicBezTo>
                    <a:pt x="349" y="477"/>
                    <a:pt x="323" y="483"/>
                    <a:pt x="298" y="497"/>
                  </a:cubicBezTo>
                  <a:cubicBezTo>
                    <a:pt x="206" y="547"/>
                    <a:pt x="213" y="696"/>
                    <a:pt x="248" y="802"/>
                  </a:cubicBezTo>
                  <a:cubicBezTo>
                    <a:pt x="348" y="1100"/>
                    <a:pt x="532" y="1377"/>
                    <a:pt x="752" y="1625"/>
                  </a:cubicBezTo>
                  <a:cubicBezTo>
                    <a:pt x="518" y="1646"/>
                    <a:pt x="291" y="1731"/>
                    <a:pt x="114" y="1880"/>
                  </a:cubicBezTo>
                  <a:cubicBezTo>
                    <a:pt x="57" y="1930"/>
                    <a:pt x="0" y="1986"/>
                    <a:pt x="7" y="2057"/>
                  </a:cubicBezTo>
                  <a:cubicBezTo>
                    <a:pt x="7" y="2157"/>
                    <a:pt x="121" y="2213"/>
                    <a:pt x="213" y="2242"/>
                  </a:cubicBezTo>
                  <a:cubicBezTo>
                    <a:pt x="417" y="2304"/>
                    <a:pt x="629" y="2335"/>
                    <a:pt x="840" y="2335"/>
                  </a:cubicBezTo>
                  <a:cubicBezTo>
                    <a:pt x="1104" y="2335"/>
                    <a:pt x="1368" y="2287"/>
                    <a:pt x="1617" y="2192"/>
                  </a:cubicBezTo>
                  <a:cubicBezTo>
                    <a:pt x="2064" y="2022"/>
                    <a:pt x="2454" y="1710"/>
                    <a:pt x="2702" y="1306"/>
                  </a:cubicBezTo>
                  <a:cubicBezTo>
                    <a:pt x="2744" y="1235"/>
                    <a:pt x="2787" y="1164"/>
                    <a:pt x="2794" y="1086"/>
                  </a:cubicBezTo>
                  <a:cubicBezTo>
                    <a:pt x="2801" y="1008"/>
                    <a:pt x="2773" y="923"/>
                    <a:pt x="2702" y="887"/>
                  </a:cubicBezTo>
                  <a:cubicBezTo>
                    <a:pt x="2672" y="869"/>
                    <a:pt x="2641" y="863"/>
                    <a:pt x="2609" y="863"/>
                  </a:cubicBezTo>
                  <a:cubicBezTo>
                    <a:pt x="2565" y="863"/>
                    <a:pt x="2520" y="875"/>
                    <a:pt x="2475" y="887"/>
                  </a:cubicBezTo>
                  <a:cubicBezTo>
                    <a:pt x="2269" y="951"/>
                    <a:pt x="2071" y="1036"/>
                    <a:pt x="1858" y="1100"/>
                  </a:cubicBezTo>
                  <a:cubicBezTo>
                    <a:pt x="1865" y="809"/>
                    <a:pt x="1823" y="526"/>
                    <a:pt x="1730" y="249"/>
                  </a:cubicBezTo>
                  <a:cubicBezTo>
                    <a:pt x="1695" y="136"/>
                    <a:pt x="1624" y="1"/>
                    <a:pt x="1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2"/>
            <p:cNvSpPr/>
            <p:nvPr/>
          </p:nvSpPr>
          <p:spPr>
            <a:xfrm>
              <a:off x="8006957" y="3976859"/>
              <a:ext cx="12436" cy="12658"/>
            </a:xfrm>
            <a:custGeom>
              <a:avLst/>
              <a:gdLst/>
              <a:ahLst/>
              <a:cxnLst/>
              <a:rect l="l" t="t" r="r" b="b"/>
              <a:pathLst>
                <a:path w="391" h="398" fill="none" extrusionOk="0">
                  <a:moveTo>
                    <a:pt x="171" y="14"/>
                  </a:moveTo>
                  <a:cubicBezTo>
                    <a:pt x="78" y="36"/>
                    <a:pt x="0" y="128"/>
                    <a:pt x="15" y="220"/>
                  </a:cubicBezTo>
                  <a:cubicBezTo>
                    <a:pt x="22" y="319"/>
                    <a:pt x="121" y="397"/>
                    <a:pt x="213" y="390"/>
                  </a:cubicBezTo>
                  <a:cubicBezTo>
                    <a:pt x="305" y="376"/>
                    <a:pt x="390" y="284"/>
                    <a:pt x="376" y="192"/>
                  </a:cubicBezTo>
                  <a:cubicBezTo>
                    <a:pt x="369" y="92"/>
                    <a:pt x="270" y="0"/>
                    <a:pt x="171" y="14"/>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2"/>
            <p:cNvSpPr/>
            <p:nvPr/>
          </p:nvSpPr>
          <p:spPr>
            <a:xfrm>
              <a:off x="8119928" y="3946931"/>
              <a:ext cx="35685" cy="38007"/>
            </a:xfrm>
            <a:custGeom>
              <a:avLst/>
              <a:gdLst/>
              <a:ahLst/>
              <a:cxnLst/>
              <a:rect l="l" t="t" r="r" b="b"/>
              <a:pathLst>
                <a:path w="1122" h="1195" extrusionOk="0">
                  <a:moveTo>
                    <a:pt x="553" y="1"/>
                  </a:moveTo>
                  <a:cubicBezTo>
                    <a:pt x="518" y="1"/>
                    <a:pt x="482" y="5"/>
                    <a:pt x="448" y="12"/>
                  </a:cubicBezTo>
                  <a:cubicBezTo>
                    <a:pt x="285" y="48"/>
                    <a:pt x="143" y="175"/>
                    <a:pt x="72" y="324"/>
                  </a:cubicBezTo>
                  <a:cubicBezTo>
                    <a:pt x="1" y="480"/>
                    <a:pt x="1" y="665"/>
                    <a:pt x="58" y="821"/>
                  </a:cubicBezTo>
                  <a:cubicBezTo>
                    <a:pt x="121" y="991"/>
                    <a:pt x="263" y="1140"/>
                    <a:pt x="441" y="1182"/>
                  </a:cubicBezTo>
                  <a:cubicBezTo>
                    <a:pt x="475" y="1191"/>
                    <a:pt x="509" y="1195"/>
                    <a:pt x="544" y="1195"/>
                  </a:cubicBezTo>
                  <a:cubicBezTo>
                    <a:pt x="741" y="1195"/>
                    <a:pt x="938" y="1065"/>
                    <a:pt x="1022" y="884"/>
                  </a:cubicBezTo>
                  <a:cubicBezTo>
                    <a:pt x="1121" y="665"/>
                    <a:pt x="1114" y="374"/>
                    <a:pt x="909" y="147"/>
                  </a:cubicBezTo>
                  <a:cubicBezTo>
                    <a:pt x="819" y="52"/>
                    <a:pt x="686" y="1"/>
                    <a:pt x="5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2"/>
            <p:cNvSpPr/>
            <p:nvPr/>
          </p:nvSpPr>
          <p:spPr>
            <a:xfrm>
              <a:off x="8132586" y="3961275"/>
              <a:ext cx="10400" cy="10400"/>
            </a:xfrm>
            <a:custGeom>
              <a:avLst/>
              <a:gdLst/>
              <a:ahLst/>
              <a:cxnLst/>
              <a:rect l="l" t="t" r="r" b="b"/>
              <a:pathLst>
                <a:path w="327" h="327" fill="none" extrusionOk="0">
                  <a:moveTo>
                    <a:pt x="234" y="36"/>
                  </a:moveTo>
                  <a:cubicBezTo>
                    <a:pt x="170" y="1"/>
                    <a:pt x="78" y="22"/>
                    <a:pt x="35" y="86"/>
                  </a:cubicBezTo>
                  <a:cubicBezTo>
                    <a:pt x="0" y="150"/>
                    <a:pt x="21" y="242"/>
                    <a:pt x="85" y="284"/>
                  </a:cubicBezTo>
                  <a:cubicBezTo>
                    <a:pt x="149" y="327"/>
                    <a:pt x="241" y="306"/>
                    <a:pt x="284" y="242"/>
                  </a:cubicBezTo>
                  <a:cubicBezTo>
                    <a:pt x="326" y="185"/>
                    <a:pt x="312" y="79"/>
                    <a:pt x="234" y="36"/>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2"/>
            <p:cNvSpPr/>
            <p:nvPr/>
          </p:nvSpPr>
          <p:spPr>
            <a:xfrm>
              <a:off x="8231118" y="3708489"/>
              <a:ext cx="35908" cy="38007"/>
            </a:xfrm>
            <a:custGeom>
              <a:avLst/>
              <a:gdLst/>
              <a:ahLst/>
              <a:cxnLst/>
              <a:rect l="l" t="t" r="r" b="b"/>
              <a:pathLst>
                <a:path w="1129" h="1195" extrusionOk="0">
                  <a:moveTo>
                    <a:pt x="562" y="0"/>
                  </a:moveTo>
                  <a:cubicBezTo>
                    <a:pt x="524" y="0"/>
                    <a:pt x="485" y="5"/>
                    <a:pt x="447" y="14"/>
                  </a:cubicBezTo>
                  <a:cubicBezTo>
                    <a:pt x="284" y="50"/>
                    <a:pt x="142" y="170"/>
                    <a:pt x="72" y="326"/>
                  </a:cubicBezTo>
                  <a:cubicBezTo>
                    <a:pt x="8" y="482"/>
                    <a:pt x="1" y="660"/>
                    <a:pt x="64" y="816"/>
                  </a:cubicBezTo>
                  <a:cubicBezTo>
                    <a:pt x="128" y="993"/>
                    <a:pt x="263" y="1142"/>
                    <a:pt x="440" y="1184"/>
                  </a:cubicBezTo>
                  <a:cubicBezTo>
                    <a:pt x="472" y="1191"/>
                    <a:pt x="504" y="1194"/>
                    <a:pt x="536" y="1194"/>
                  </a:cubicBezTo>
                  <a:cubicBezTo>
                    <a:pt x="739" y="1194"/>
                    <a:pt x="937" y="1063"/>
                    <a:pt x="1029" y="879"/>
                  </a:cubicBezTo>
                  <a:cubicBezTo>
                    <a:pt x="1128" y="667"/>
                    <a:pt x="1121" y="376"/>
                    <a:pt x="915" y="149"/>
                  </a:cubicBezTo>
                  <a:cubicBezTo>
                    <a:pt x="827" y="55"/>
                    <a:pt x="696" y="0"/>
                    <a:pt x="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2"/>
            <p:cNvSpPr/>
            <p:nvPr/>
          </p:nvSpPr>
          <p:spPr>
            <a:xfrm>
              <a:off x="8243745" y="3722896"/>
              <a:ext cx="10400" cy="10178"/>
            </a:xfrm>
            <a:custGeom>
              <a:avLst/>
              <a:gdLst/>
              <a:ahLst/>
              <a:cxnLst/>
              <a:rect l="l" t="t" r="r" b="b"/>
              <a:pathLst>
                <a:path w="327" h="320" fill="none" extrusionOk="0">
                  <a:moveTo>
                    <a:pt x="235" y="36"/>
                  </a:moveTo>
                  <a:cubicBezTo>
                    <a:pt x="171" y="1"/>
                    <a:pt x="79" y="22"/>
                    <a:pt x="43" y="86"/>
                  </a:cubicBezTo>
                  <a:cubicBezTo>
                    <a:pt x="1" y="150"/>
                    <a:pt x="22" y="242"/>
                    <a:pt x="86" y="285"/>
                  </a:cubicBezTo>
                  <a:cubicBezTo>
                    <a:pt x="150" y="320"/>
                    <a:pt x="242" y="306"/>
                    <a:pt x="284" y="242"/>
                  </a:cubicBezTo>
                  <a:cubicBezTo>
                    <a:pt x="327" y="178"/>
                    <a:pt x="313" y="79"/>
                    <a:pt x="235" y="36"/>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2"/>
            <p:cNvSpPr/>
            <p:nvPr/>
          </p:nvSpPr>
          <p:spPr>
            <a:xfrm>
              <a:off x="8036281" y="3830016"/>
              <a:ext cx="35653" cy="37880"/>
            </a:xfrm>
            <a:custGeom>
              <a:avLst/>
              <a:gdLst/>
              <a:ahLst/>
              <a:cxnLst/>
              <a:rect l="l" t="t" r="r" b="b"/>
              <a:pathLst>
                <a:path w="1121" h="1191" extrusionOk="0">
                  <a:moveTo>
                    <a:pt x="564" y="0"/>
                  </a:moveTo>
                  <a:cubicBezTo>
                    <a:pt x="525" y="0"/>
                    <a:pt x="485" y="5"/>
                    <a:pt x="447" y="15"/>
                  </a:cubicBezTo>
                  <a:cubicBezTo>
                    <a:pt x="284" y="51"/>
                    <a:pt x="142" y="171"/>
                    <a:pt x="71" y="327"/>
                  </a:cubicBezTo>
                  <a:cubicBezTo>
                    <a:pt x="0" y="476"/>
                    <a:pt x="0" y="660"/>
                    <a:pt x="57" y="816"/>
                  </a:cubicBezTo>
                  <a:cubicBezTo>
                    <a:pt x="121" y="987"/>
                    <a:pt x="263" y="1136"/>
                    <a:pt x="440" y="1178"/>
                  </a:cubicBezTo>
                  <a:cubicBezTo>
                    <a:pt x="474" y="1187"/>
                    <a:pt x="509" y="1191"/>
                    <a:pt x="543" y="1191"/>
                  </a:cubicBezTo>
                  <a:cubicBezTo>
                    <a:pt x="740" y="1191"/>
                    <a:pt x="937" y="1061"/>
                    <a:pt x="1021" y="880"/>
                  </a:cubicBezTo>
                  <a:cubicBezTo>
                    <a:pt x="1121" y="668"/>
                    <a:pt x="1114" y="370"/>
                    <a:pt x="908" y="150"/>
                  </a:cubicBezTo>
                  <a:cubicBezTo>
                    <a:pt x="821" y="52"/>
                    <a:pt x="693" y="0"/>
                    <a:pt x="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2"/>
            <p:cNvSpPr/>
            <p:nvPr/>
          </p:nvSpPr>
          <p:spPr>
            <a:xfrm>
              <a:off x="8048907" y="3844232"/>
              <a:ext cx="10400" cy="10400"/>
            </a:xfrm>
            <a:custGeom>
              <a:avLst/>
              <a:gdLst/>
              <a:ahLst/>
              <a:cxnLst/>
              <a:rect l="l" t="t" r="r" b="b"/>
              <a:pathLst>
                <a:path w="327" h="327" fill="none" extrusionOk="0">
                  <a:moveTo>
                    <a:pt x="234" y="43"/>
                  </a:moveTo>
                  <a:cubicBezTo>
                    <a:pt x="171" y="1"/>
                    <a:pt x="78" y="29"/>
                    <a:pt x="36" y="93"/>
                  </a:cubicBezTo>
                  <a:cubicBezTo>
                    <a:pt x="0" y="157"/>
                    <a:pt x="22" y="249"/>
                    <a:pt x="85" y="291"/>
                  </a:cubicBezTo>
                  <a:cubicBezTo>
                    <a:pt x="149" y="327"/>
                    <a:pt x="241" y="313"/>
                    <a:pt x="284" y="249"/>
                  </a:cubicBezTo>
                  <a:cubicBezTo>
                    <a:pt x="327" y="185"/>
                    <a:pt x="312" y="86"/>
                    <a:pt x="234" y="43"/>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2"/>
            <p:cNvSpPr/>
            <p:nvPr/>
          </p:nvSpPr>
          <p:spPr>
            <a:xfrm>
              <a:off x="7962748" y="3740834"/>
              <a:ext cx="35908" cy="37975"/>
            </a:xfrm>
            <a:custGeom>
              <a:avLst/>
              <a:gdLst/>
              <a:ahLst/>
              <a:cxnLst/>
              <a:rect l="l" t="t" r="r" b="b"/>
              <a:pathLst>
                <a:path w="1129" h="1194" extrusionOk="0">
                  <a:moveTo>
                    <a:pt x="556" y="0"/>
                  </a:moveTo>
                  <a:cubicBezTo>
                    <a:pt x="520" y="0"/>
                    <a:pt x="483" y="4"/>
                    <a:pt x="447" y="11"/>
                  </a:cubicBezTo>
                  <a:cubicBezTo>
                    <a:pt x="284" y="47"/>
                    <a:pt x="142" y="174"/>
                    <a:pt x="72" y="323"/>
                  </a:cubicBezTo>
                  <a:cubicBezTo>
                    <a:pt x="8" y="479"/>
                    <a:pt x="1" y="664"/>
                    <a:pt x="64" y="820"/>
                  </a:cubicBezTo>
                  <a:cubicBezTo>
                    <a:pt x="128" y="990"/>
                    <a:pt x="263" y="1139"/>
                    <a:pt x="440" y="1181"/>
                  </a:cubicBezTo>
                  <a:cubicBezTo>
                    <a:pt x="475" y="1190"/>
                    <a:pt x="511" y="1194"/>
                    <a:pt x="546" y="1194"/>
                  </a:cubicBezTo>
                  <a:cubicBezTo>
                    <a:pt x="746" y="1194"/>
                    <a:pt x="938" y="1064"/>
                    <a:pt x="1029" y="883"/>
                  </a:cubicBezTo>
                  <a:cubicBezTo>
                    <a:pt x="1128" y="664"/>
                    <a:pt x="1121" y="373"/>
                    <a:pt x="915" y="153"/>
                  </a:cubicBezTo>
                  <a:cubicBezTo>
                    <a:pt x="826" y="52"/>
                    <a:pt x="692" y="0"/>
                    <a:pt x="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2"/>
            <p:cNvSpPr/>
            <p:nvPr/>
          </p:nvSpPr>
          <p:spPr>
            <a:xfrm>
              <a:off x="7975374" y="3755147"/>
              <a:ext cx="10400" cy="10432"/>
            </a:xfrm>
            <a:custGeom>
              <a:avLst/>
              <a:gdLst/>
              <a:ahLst/>
              <a:cxnLst/>
              <a:rect l="l" t="t" r="r" b="b"/>
              <a:pathLst>
                <a:path w="327" h="328" fill="none" extrusionOk="0">
                  <a:moveTo>
                    <a:pt x="235" y="36"/>
                  </a:moveTo>
                  <a:cubicBezTo>
                    <a:pt x="171" y="1"/>
                    <a:pt x="79" y="22"/>
                    <a:pt x="43" y="86"/>
                  </a:cubicBezTo>
                  <a:cubicBezTo>
                    <a:pt x="1" y="150"/>
                    <a:pt x="22" y="249"/>
                    <a:pt x="86" y="285"/>
                  </a:cubicBezTo>
                  <a:cubicBezTo>
                    <a:pt x="150" y="327"/>
                    <a:pt x="242" y="306"/>
                    <a:pt x="284" y="249"/>
                  </a:cubicBezTo>
                  <a:cubicBezTo>
                    <a:pt x="327" y="185"/>
                    <a:pt x="313" y="86"/>
                    <a:pt x="235" y="36"/>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2"/>
            <p:cNvSpPr/>
            <p:nvPr/>
          </p:nvSpPr>
          <p:spPr>
            <a:xfrm>
              <a:off x="7750990" y="4208750"/>
              <a:ext cx="37244" cy="38452"/>
            </a:xfrm>
            <a:custGeom>
              <a:avLst/>
              <a:gdLst/>
              <a:ahLst/>
              <a:cxnLst/>
              <a:rect l="l" t="t" r="r" b="b"/>
              <a:pathLst>
                <a:path w="1171" h="1209" extrusionOk="0">
                  <a:moveTo>
                    <a:pt x="583" y="1"/>
                  </a:moveTo>
                  <a:cubicBezTo>
                    <a:pt x="530" y="1"/>
                    <a:pt x="476" y="9"/>
                    <a:pt x="426" y="27"/>
                  </a:cubicBezTo>
                  <a:cubicBezTo>
                    <a:pt x="263" y="83"/>
                    <a:pt x="135" y="225"/>
                    <a:pt x="71" y="388"/>
                  </a:cubicBezTo>
                  <a:cubicBezTo>
                    <a:pt x="0" y="566"/>
                    <a:pt x="8" y="778"/>
                    <a:pt x="107" y="941"/>
                  </a:cubicBezTo>
                  <a:cubicBezTo>
                    <a:pt x="208" y="1106"/>
                    <a:pt x="394" y="1208"/>
                    <a:pt x="584" y="1208"/>
                  </a:cubicBezTo>
                  <a:cubicBezTo>
                    <a:pt x="607" y="1208"/>
                    <a:pt x="630" y="1207"/>
                    <a:pt x="653" y="1204"/>
                  </a:cubicBezTo>
                  <a:cubicBezTo>
                    <a:pt x="866" y="1175"/>
                    <a:pt x="1050" y="1019"/>
                    <a:pt x="1114" y="814"/>
                  </a:cubicBezTo>
                  <a:cubicBezTo>
                    <a:pt x="1170" y="608"/>
                    <a:pt x="1121" y="360"/>
                    <a:pt x="908" y="133"/>
                  </a:cubicBezTo>
                  <a:cubicBezTo>
                    <a:pt x="825" y="45"/>
                    <a:pt x="704" y="1"/>
                    <a:pt x="5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2"/>
            <p:cNvSpPr/>
            <p:nvPr/>
          </p:nvSpPr>
          <p:spPr>
            <a:xfrm>
              <a:off x="7766320" y="4225129"/>
              <a:ext cx="11100" cy="11100"/>
            </a:xfrm>
            <a:custGeom>
              <a:avLst/>
              <a:gdLst/>
              <a:ahLst/>
              <a:cxnLst/>
              <a:rect l="l" t="t" r="r" b="b"/>
              <a:pathLst>
                <a:path w="349" h="349" fill="none" extrusionOk="0">
                  <a:moveTo>
                    <a:pt x="249" y="36"/>
                  </a:moveTo>
                  <a:cubicBezTo>
                    <a:pt x="178" y="1"/>
                    <a:pt x="79" y="29"/>
                    <a:pt x="36" y="93"/>
                  </a:cubicBezTo>
                  <a:cubicBezTo>
                    <a:pt x="1" y="164"/>
                    <a:pt x="22" y="263"/>
                    <a:pt x="86" y="306"/>
                  </a:cubicBezTo>
                  <a:cubicBezTo>
                    <a:pt x="150" y="348"/>
                    <a:pt x="256" y="334"/>
                    <a:pt x="298" y="270"/>
                  </a:cubicBezTo>
                  <a:cubicBezTo>
                    <a:pt x="348" y="207"/>
                    <a:pt x="348" y="86"/>
                    <a:pt x="249" y="36"/>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2"/>
            <p:cNvSpPr/>
            <p:nvPr/>
          </p:nvSpPr>
          <p:spPr>
            <a:xfrm>
              <a:off x="7809161" y="4157384"/>
              <a:ext cx="84156" cy="65009"/>
            </a:xfrm>
            <a:custGeom>
              <a:avLst/>
              <a:gdLst/>
              <a:ahLst/>
              <a:cxnLst/>
              <a:rect l="l" t="t" r="r" b="b"/>
              <a:pathLst>
                <a:path w="2646" h="2044" extrusionOk="0">
                  <a:moveTo>
                    <a:pt x="1341" y="0"/>
                  </a:moveTo>
                  <a:cubicBezTo>
                    <a:pt x="1296" y="0"/>
                    <a:pt x="1250" y="19"/>
                    <a:pt x="1213" y="46"/>
                  </a:cubicBezTo>
                  <a:cubicBezTo>
                    <a:pt x="1164" y="89"/>
                    <a:pt x="1128" y="153"/>
                    <a:pt x="1100" y="224"/>
                  </a:cubicBezTo>
                  <a:cubicBezTo>
                    <a:pt x="1015" y="436"/>
                    <a:pt x="1008" y="677"/>
                    <a:pt x="1050" y="918"/>
                  </a:cubicBezTo>
                  <a:cubicBezTo>
                    <a:pt x="944" y="819"/>
                    <a:pt x="830" y="713"/>
                    <a:pt x="682" y="670"/>
                  </a:cubicBezTo>
                  <a:cubicBezTo>
                    <a:pt x="644" y="659"/>
                    <a:pt x="604" y="653"/>
                    <a:pt x="565" y="653"/>
                  </a:cubicBezTo>
                  <a:cubicBezTo>
                    <a:pt x="454" y="653"/>
                    <a:pt x="344" y="699"/>
                    <a:pt x="292" y="798"/>
                  </a:cubicBezTo>
                  <a:cubicBezTo>
                    <a:pt x="235" y="897"/>
                    <a:pt x="256" y="1032"/>
                    <a:pt x="320" y="1131"/>
                  </a:cubicBezTo>
                  <a:cubicBezTo>
                    <a:pt x="384" y="1238"/>
                    <a:pt x="483" y="1308"/>
                    <a:pt x="575" y="1415"/>
                  </a:cubicBezTo>
                  <a:cubicBezTo>
                    <a:pt x="440" y="1429"/>
                    <a:pt x="299" y="1443"/>
                    <a:pt x="192" y="1514"/>
                  </a:cubicBezTo>
                  <a:cubicBezTo>
                    <a:pt x="79" y="1585"/>
                    <a:pt x="1" y="1734"/>
                    <a:pt x="58" y="1854"/>
                  </a:cubicBezTo>
                  <a:cubicBezTo>
                    <a:pt x="114" y="1982"/>
                    <a:pt x="277" y="2018"/>
                    <a:pt x="419" y="2032"/>
                  </a:cubicBezTo>
                  <a:cubicBezTo>
                    <a:pt x="532" y="2040"/>
                    <a:pt x="644" y="2044"/>
                    <a:pt x="757" y="2044"/>
                  </a:cubicBezTo>
                  <a:cubicBezTo>
                    <a:pt x="1136" y="2044"/>
                    <a:pt x="1516" y="1999"/>
                    <a:pt x="1887" y="1911"/>
                  </a:cubicBezTo>
                  <a:cubicBezTo>
                    <a:pt x="2142" y="1854"/>
                    <a:pt x="2412" y="1762"/>
                    <a:pt x="2568" y="1557"/>
                  </a:cubicBezTo>
                  <a:cubicBezTo>
                    <a:pt x="2610" y="1500"/>
                    <a:pt x="2646" y="1436"/>
                    <a:pt x="2646" y="1372"/>
                  </a:cubicBezTo>
                  <a:cubicBezTo>
                    <a:pt x="2639" y="1245"/>
                    <a:pt x="2511" y="1145"/>
                    <a:pt x="2383" y="1131"/>
                  </a:cubicBezTo>
                  <a:cubicBezTo>
                    <a:pt x="2375" y="1131"/>
                    <a:pt x="2366" y="1131"/>
                    <a:pt x="2357" y="1131"/>
                  </a:cubicBezTo>
                  <a:cubicBezTo>
                    <a:pt x="2233" y="1131"/>
                    <a:pt x="2120" y="1177"/>
                    <a:pt x="2000" y="1216"/>
                  </a:cubicBezTo>
                  <a:cubicBezTo>
                    <a:pt x="2128" y="1082"/>
                    <a:pt x="2234" y="926"/>
                    <a:pt x="2312" y="755"/>
                  </a:cubicBezTo>
                  <a:cubicBezTo>
                    <a:pt x="2341" y="699"/>
                    <a:pt x="2369" y="621"/>
                    <a:pt x="2341" y="557"/>
                  </a:cubicBezTo>
                  <a:cubicBezTo>
                    <a:pt x="2315" y="478"/>
                    <a:pt x="2227" y="446"/>
                    <a:pt x="2139" y="446"/>
                  </a:cubicBezTo>
                  <a:cubicBezTo>
                    <a:pt x="2109" y="446"/>
                    <a:pt x="2078" y="450"/>
                    <a:pt x="2050" y="458"/>
                  </a:cubicBezTo>
                  <a:cubicBezTo>
                    <a:pt x="1852" y="514"/>
                    <a:pt x="1696" y="670"/>
                    <a:pt x="1554" y="819"/>
                  </a:cubicBezTo>
                  <a:cubicBezTo>
                    <a:pt x="1596" y="614"/>
                    <a:pt x="1589" y="394"/>
                    <a:pt x="1532" y="195"/>
                  </a:cubicBezTo>
                  <a:cubicBezTo>
                    <a:pt x="1511" y="124"/>
                    <a:pt x="1476" y="46"/>
                    <a:pt x="1412" y="18"/>
                  </a:cubicBezTo>
                  <a:cubicBezTo>
                    <a:pt x="1390" y="6"/>
                    <a:pt x="1365" y="0"/>
                    <a:pt x="1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2"/>
            <p:cNvSpPr/>
            <p:nvPr/>
          </p:nvSpPr>
          <p:spPr>
            <a:xfrm>
              <a:off x="7844115" y="4193579"/>
              <a:ext cx="15616" cy="15584"/>
            </a:xfrm>
            <a:custGeom>
              <a:avLst/>
              <a:gdLst/>
              <a:ahLst/>
              <a:cxnLst/>
              <a:rect l="l" t="t" r="r" b="b"/>
              <a:pathLst>
                <a:path w="491" h="490" fill="none" extrusionOk="0">
                  <a:moveTo>
                    <a:pt x="377" y="64"/>
                  </a:moveTo>
                  <a:cubicBezTo>
                    <a:pt x="285" y="0"/>
                    <a:pt x="143" y="22"/>
                    <a:pt x="72" y="114"/>
                  </a:cubicBezTo>
                  <a:cubicBezTo>
                    <a:pt x="1" y="206"/>
                    <a:pt x="22" y="348"/>
                    <a:pt x="107" y="419"/>
                  </a:cubicBezTo>
                  <a:cubicBezTo>
                    <a:pt x="199" y="490"/>
                    <a:pt x="341" y="475"/>
                    <a:pt x="419" y="390"/>
                  </a:cubicBezTo>
                  <a:cubicBezTo>
                    <a:pt x="490" y="305"/>
                    <a:pt x="490" y="142"/>
                    <a:pt x="377" y="64"/>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2"/>
            <p:cNvSpPr/>
            <p:nvPr/>
          </p:nvSpPr>
          <p:spPr>
            <a:xfrm>
              <a:off x="7709707" y="4077840"/>
              <a:ext cx="92521" cy="63737"/>
            </a:xfrm>
            <a:custGeom>
              <a:avLst/>
              <a:gdLst/>
              <a:ahLst/>
              <a:cxnLst/>
              <a:rect l="l" t="t" r="r" b="b"/>
              <a:pathLst>
                <a:path w="2909" h="2004" extrusionOk="0">
                  <a:moveTo>
                    <a:pt x="1520" y="0"/>
                  </a:moveTo>
                  <a:cubicBezTo>
                    <a:pt x="1478" y="0"/>
                    <a:pt x="1437" y="13"/>
                    <a:pt x="1405" y="37"/>
                  </a:cubicBezTo>
                  <a:cubicBezTo>
                    <a:pt x="1341" y="73"/>
                    <a:pt x="1298" y="136"/>
                    <a:pt x="1263" y="200"/>
                  </a:cubicBezTo>
                  <a:cubicBezTo>
                    <a:pt x="1142" y="434"/>
                    <a:pt x="1142" y="718"/>
                    <a:pt x="1114" y="1016"/>
                  </a:cubicBezTo>
                  <a:cubicBezTo>
                    <a:pt x="1022" y="902"/>
                    <a:pt x="930" y="789"/>
                    <a:pt x="809" y="711"/>
                  </a:cubicBezTo>
                  <a:cubicBezTo>
                    <a:pt x="721" y="654"/>
                    <a:pt x="615" y="616"/>
                    <a:pt x="511" y="616"/>
                  </a:cubicBezTo>
                  <a:cubicBezTo>
                    <a:pt x="473" y="616"/>
                    <a:pt x="435" y="621"/>
                    <a:pt x="398" y="633"/>
                  </a:cubicBezTo>
                  <a:cubicBezTo>
                    <a:pt x="263" y="682"/>
                    <a:pt x="157" y="831"/>
                    <a:pt x="192" y="966"/>
                  </a:cubicBezTo>
                  <a:cubicBezTo>
                    <a:pt x="214" y="1058"/>
                    <a:pt x="292" y="1129"/>
                    <a:pt x="362" y="1186"/>
                  </a:cubicBezTo>
                  <a:cubicBezTo>
                    <a:pt x="469" y="1271"/>
                    <a:pt x="582" y="1342"/>
                    <a:pt x="696" y="1420"/>
                  </a:cubicBezTo>
                  <a:cubicBezTo>
                    <a:pt x="687" y="1420"/>
                    <a:pt x="679" y="1419"/>
                    <a:pt x="670" y="1419"/>
                  </a:cubicBezTo>
                  <a:cubicBezTo>
                    <a:pt x="459" y="1419"/>
                    <a:pt x="250" y="1504"/>
                    <a:pt x="107" y="1647"/>
                  </a:cubicBezTo>
                  <a:cubicBezTo>
                    <a:pt x="50" y="1704"/>
                    <a:pt x="1" y="1782"/>
                    <a:pt x="36" y="1852"/>
                  </a:cubicBezTo>
                  <a:cubicBezTo>
                    <a:pt x="65" y="1902"/>
                    <a:pt x="136" y="1923"/>
                    <a:pt x="192" y="1930"/>
                  </a:cubicBezTo>
                  <a:cubicBezTo>
                    <a:pt x="458" y="1979"/>
                    <a:pt x="729" y="2003"/>
                    <a:pt x="1000" y="2003"/>
                  </a:cubicBezTo>
                  <a:cubicBezTo>
                    <a:pt x="1359" y="2003"/>
                    <a:pt x="1717" y="1962"/>
                    <a:pt x="2064" y="1881"/>
                  </a:cubicBezTo>
                  <a:cubicBezTo>
                    <a:pt x="2305" y="1824"/>
                    <a:pt x="2546" y="1746"/>
                    <a:pt x="2738" y="1590"/>
                  </a:cubicBezTo>
                  <a:cubicBezTo>
                    <a:pt x="2823" y="1519"/>
                    <a:pt x="2908" y="1413"/>
                    <a:pt x="2873" y="1306"/>
                  </a:cubicBezTo>
                  <a:cubicBezTo>
                    <a:pt x="2840" y="1214"/>
                    <a:pt x="2741" y="1176"/>
                    <a:pt x="2642" y="1176"/>
                  </a:cubicBezTo>
                  <a:cubicBezTo>
                    <a:pt x="2612" y="1176"/>
                    <a:pt x="2582" y="1179"/>
                    <a:pt x="2554" y="1186"/>
                  </a:cubicBezTo>
                  <a:cubicBezTo>
                    <a:pt x="2433" y="1214"/>
                    <a:pt x="2320" y="1278"/>
                    <a:pt x="2242" y="1278"/>
                  </a:cubicBezTo>
                  <a:cubicBezTo>
                    <a:pt x="2390" y="1150"/>
                    <a:pt x="2525" y="994"/>
                    <a:pt x="2617" y="817"/>
                  </a:cubicBezTo>
                  <a:cubicBezTo>
                    <a:pt x="2667" y="725"/>
                    <a:pt x="2702" y="604"/>
                    <a:pt x="2639" y="526"/>
                  </a:cubicBezTo>
                  <a:cubicBezTo>
                    <a:pt x="2601" y="475"/>
                    <a:pt x="2540" y="458"/>
                    <a:pt x="2475" y="458"/>
                  </a:cubicBezTo>
                  <a:cubicBezTo>
                    <a:pt x="2442" y="458"/>
                    <a:pt x="2408" y="462"/>
                    <a:pt x="2376" y="470"/>
                  </a:cubicBezTo>
                  <a:cubicBezTo>
                    <a:pt x="2114" y="534"/>
                    <a:pt x="1901" y="725"/>
                    <a:pt x="1703" y="909"/>
                  </a:cubicBezTo>
                  <a:cubicBezTo>
                    <a:pt x="1717" y="718"/>
                    <a:pt x="1731" y="491"/>
                    <a:pt x="1717" y="271"/>
                  </a:cubicBezTo>
                  <a:cubicBezTo>
                    <a:pt x="1710" y="179"/>
                    <a:pt x="1688" y="73"/>
                    <a:pt x="1610" y="23"/>
                  </a:cubicBezTo>
                  <a:cubicBezTo>
                    <a:pt x="1583" y="8"/>
                    <a:pt x="1551" y="0"/>
                    <a:pt x="1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2"/>
            <p:cNvSpPr/>
            <p:nvPr/>
          </p:nvSpPr>
          <p:spPr>
            <a:xfrm>
              <a:off x="7750322" y="4116451"/>
              <a:ext cx="14694" cy="14217"/>
            </a:xfrm>
            <a:custGeom>
              <a:avLst/>
              <a:gdLst/>
              <a:ahLst/>
              <a:cxnLst/>
              <a:rect l="l" t="t" r="r" b="b"/>
              <a:pathLst>
                <a:path w="462" h="447" fill="none" extrusionOk="0">
                  <a:moveTo>
                    <a:pt x="383" y="100"/>
                  </a:moveTo>
                  <a:cubicBezTo>
                    <a:pt x="319" y="22"/>
                    <a:pt x="192" y="0"/>
                    <a:pt x="107" y="64"/>
                  </a:cubicBezTo>
                  <a:cubicBezTo>
                    <a:pt x="21" y="121"/>
                    <a:pt x="0" y="256"/>
                    <a:pt x="64" y="341"/>
                  </a:cubicBezTo>
                  <a:cubicBezTo>
                    <a:pt x="121" y="426"/>
                    <a:pt x="248" y="447"/>
                    <a:pt x="341" y="390"/>
                  </a:cubicBezTo>
                  <a:cubicBezTo>
                    <a:pt x="426" y="334"/>
                    <a:pt x="461" y="199"/>
                    <a:pt x="383" y="100"/>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2"/>
            <p:cNvSpPr/>
            <p:nvPr/>
          </p:nvSpPr>
          <p:spPr>
            <a:xfrm>
              <a:off x="7923055" y="4147429"/>
              <a:ext cx="35685" cy="38007"/>
            </a:xfrm>
            <a:custGeom>
              <a:avLst/>
              <a:gdLst/>
              <a:ahLst/>
              <a:cxnLst/>
              <a:rect l="l" t="t" r="r" b="b"/>
              <a:pathLst>
                <a:path w="1122" h="1195" extrusionOk="0">
                  <a:moveTo>
                    <a:pt x="553" y="1"/>
                  </a:moveTo>
                  <a:cubicBezTo>
                    <a:pt x="518" y="1"/>
                    <a:pt x="482" y="4"/>
                    <a:pt x="447" y="12"/>
                  </a:cubicBezTo>
                  <a:cubicBezTo>
                    <a:pt x="284" y="47"/>
                    <a:pt x="143" y="175"/>
                    <a:pt x="72" y="324"/>
                  </a:cubicBezTo>
                  <a:cubicBezTo>
                    <a:pt x="1" y="480"/>
                    <a:pt x="1" y="664"/>
                    <a:pt x="57" y="820"/>
                  </a:cubicBezTo>
                  <a:cubicBezTo>
                    <a:pt x="121" y="990"/>
                    <a:pt x="263" y="1139"/>
                    <a:pt x="440" y="1182"/>
                  </a:cubicBezTo>
                  <a:cubicBezTo>
                    <a:pt x="474" y="1190"/>
                    <a:pt x="509" y="1194"/>
                    <a:pt x="544" y="1194"/>
                  </a:cubicBezTo>
                  <a:cubicBezTo>
                    <a:pt x="740" y="1194"/>
                    <a:pt x="937" y="1065"/>
                    <a:pt x="1022" y="884"/>
                  </a:cubicBezTo>
                  <a:cubicBezTo>
                    <a:pt x="1121" y="664"/>
                    <a:pt x="1114" y="373"/>
                    <a:pt x="908" y="147"/>
                  </a:cubicBezTo>
                  <a:cubicBezTo>
                    <a:pt x="819" y="52"/>
                    <a:pt x="686" y="1"/>
                    <a:pt x="5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2"/>
            <p:cNvSpPr/>
            <p:nvPr/>
          </p:nvSpPr>
          <p:spPr>
            <a:xfrm>
              <a:off x="7935681" y="4161774"/>
              <a:ext cx="10400" cy="10400"/>
            </a:xfrm>
            <a:custGeom>
              <a:avLst/>
              <a:gdLst/>
              <a:ahLst/>
              <a:cxnLst/>
              <a:rect l="l" t="t" r="r" b="b"/>
              <a:pathLst>
                <a:path w="327" h="327" fill="none" extrusionOk="0">
                  <a:moveTo>
                    <a:pt x="235" y="36"/>
                  </a:moveTo>
                  <a:cubicBezTo>
                    <a:pt x="171" y="0"/>
                    <a:pt x="79" y="22"/>
                    <a:pt x="36" y="86"/>
                  </a:cubicBezTo>
                  <a:cubicBezTo>
                    <a:pt x="1" y="149"/>
                    <a:pt x="22" y="249"/>
                    <a:pt x="86" y="284"/>
                  </a:cubicBezTo>
                  <a:cubicBezTo>
                    <a:pt x="150" y="327"/>
                    <a:pt x="242" y="305"/>
                    <a:pt x="284" y="242"/>
                  </a:cubicBezTo>
                  <a:cubicBezTo>
                    <a:pt x="327" y="185"/>
                    <a:pt x="313" y="78"/>
                    <a:pt x="235" y="36"/>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2"/>
            <p:cNvSpPr/>
            <p:nvPr/>
          </p:nvSpPr>
          <p:spPr>
            <a:xfrm>
              <a:off x="7815490" y="4126979"/>
              <a:ext cx="31137" cy="29642"/>
            </a:xfrm>
            <a:custGeom>
              <a:avLst/>
              <a:gdLst/>
              <a:ahLst/>
              <a:cxnLst/>
              <a:rect l="l" t="t" r="r" b="b"/>
              <a:pathLst>
                <a:path w="979" h="932" extrusionOk="0">
                  <a:moveTo>
                    <a:pt x="517" y="0"/>
                  </a:moveTo>
                  <a:cubicBezTo>
                    <a:pt x="407" y="0"/>
                    <a:pt x="297" y="35"/>
                    <a:pt x="213" y="102"/>
                  </a:cubicBezTo>
                  <a:cubicBezTo>
                    <a:pt x="64" y="215"/>
                    <a:pt x="0" y="428"/>
                    <a:pt x="57" y="605"/>
                  </a:cubicBezTo>
                  <a:cubicBezTo>
                    <a:pt x="107" y="783"/>
                    <a:pt x="284" y="917"/>
                    <a:pt x="468" y="931"/>
                  </a:cubicBezTo>
                  <a:cubicBezTo>
                    <a:pt x="474" y="932"/>
                    <a:pt x="479" y="932"/>
                    <a:pt x="484" y="932"/>
                  </a:cubicBezTo>
                  <a:cubicBezTo>
                    <a:pt x="663" y="932"/>
                    <a:pt x="846" y="813"/>
                    <a:pt x="908" y="648"/>
                  </a:cubicBezTo>
                  <a:cubicBezTo>
                    <a:pt x="979" y="471"/>
                    <a:pt x="979" y="187"/>
                    <a:pt x="738" y="52"/>
                  </a:cubicBezTo>
                  <a:cubicBezTo>
                    <a:pt x="671" y="17"/>
                    <a:pt x="594" y="0"/>
                    <a:pt x="5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2"/>
            <p:cNvSpPr/>
            <p:nvPr/>
          </p:nvSpPr>
          <p:spPr>
            <a:xfrm>
              <a:off x="7825636" y="4136298"/>
              <a:ext cx="10846" cy="10846"/>
            </a:xfrm>
            <a:custGeom>
              <a:avLst/>
              <a:gdLst/>
              <a:ahLst/>
              <a:cxnLst/>
              <a:rect l="l" t="t" r="r" b="b"/>
              <a:pathLst>
                <a:path w="341" h="341" fill="none" extrusionOk="0">
                  <a:moveTo>
                    <a:pt x="220" y="29"/>
                  </a:moveTo>
                  <a:cubicBezTo>
                    <a:pt x="149" y="0"/>
                    <a:pt x="57" y="43"/>
                    <a:pt x="29" y="114"/>
                  </a:cubicBezTo>
                  <a:cubicBezTo>
                    <a:pt x="0" y="192"/>
                    <a:pt x="43" y="284"/>
                    <a:pt x="114" y="312"/>
                  </a:cubicBezTo>
                  <a:cubicBezTo>
                    <a:pt x="185" y="341"/>
                    <a:pt x="277" y="305"/>
                    <a:pt x="312" y="234"/>
                  </a:cubicBezTo>
                  <a:cubicBezTo>
                    <a:pt x="341" y="163"/>
                    <a:pt x="312" y="57"/>
                    <a:pt x="220" y="29"/>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 name="Google Shape;833;p32"/>
          <p:cNvGrpSpPr/>
          <p:nvPr/>
        </p:nvGrpSpPr>
        <p:grpSpPr>
          <a:xfrm>
            <a:off x="7242999" y="-76016"/>
            <a:ext cx="1977207" cy="1790434"/>
            <a:chOff x="6516479" y="3498512"/>
            <a:chExt cx="902340" cy="817102"/>
          </a:xfrm>
        </p:grpSpPr>
        <p:sp>
          <p:nvSpPr>
            <p:cNvPr id="834" name="Google Shape;834;p32"/>
            <p:cNvSpPr/>
            <p:nvPr/>
          </p:nvSpPr>
          <p:spPr>
            <a:xfrm>
              <a:off x="6516479" y="3498512"/>
              <a:ext cx="902340" cy="817102"/>
            </a:xfrm>
            <a:custGeom>
              <a:avLst/>
              <a:gdLst/>
              <a:ahLst/>
              <a:cxnLst/>
              <a:rect l="l" t="t" r="r" b="b"/>
              <a:pathLst>
                <a:path w="28371" h="25691" extrusionOk="0">
                  <a:moveTo>
                    <a:pt x="23024" y="1"/>
                  </a:moveTo>
                  <a:cubicBezTo>
                    <a:pt x="22890" y="1"/>
                    <a:pt x="22748" y="22"/>
                    <a:pt x="22613" y="57"/>
                  </a:cubicBezTo>
                  <a:lnTo>
                    <a:pt x="1454" y="57"/>
                  </a:lnTo>
                  <a:cubicBezTo>
                    <a:pt x="1050" y="57"/>
                    <a:pt x="667" y="235"/>
                    <a:pt x="398" y="532"/>
                  </a:cubicBezTo>
                  <a:cubicBezTo>
                    <a:pt x="128" y="837"/>
                    <a:pt x="1" y="1242"/>
                    <a:pt x="50" y="1639"/>
                  </a:cubicBezTo>
                  <a:cubicBezTo>
                    <a:pt x="525" y="5723"/>
                    <a:pt x="1405" y="9304"/>
                    <a:pt x="2660" y="12282"/>
                  </a:cubicBezTo>
                  <a:cubicBezTo>
                    <a:pt x="3759" y="14891"/>
                    <a:pt x="5184" y="17125"/>
                    <a:pt x="6900" y="18933"/>
                  </a:cubicBezTo>
                  <a:cubicBezTo>
                    <a:pt x="6524" y="19401"/>
                    <a:pt x="6397" y="20046"/>
                    <a:pt x="6602" y="20642"/>
                  </a:cubicBezTo>
                  <a:cubicBezTo>
                    <a:pt x="6765" y="21088"/>
                    <a:pt x="7169" y="21670"/>
                    <a:pt x="8191" y="21890"/>
                  </a:cubicBezTo>
                  <a:cubicBezTo>
                    <a:pt x="9077" y="22081"/>
                    <a:pt x="9949" y="22095"/>
                    <a:pt x="10694" y="22095"/>
                  </a:cubicBezTo>
                  <a:lnTo>
                    <a:pt x="10885" y="22095"/>
                  </a:lnTo>
                  <a:cubicBezTo>
                    <a:pt x="13232" y="23471"/>
                    <a:pt x="15997" y="24379"/>
                    <a:pt x="19110" y="24790"/>
                  </a:cubicBezTo>
                  <a:cubicBezTo>
                    <a:pt x="19337" y="24939"/>
                    <a:pt x="19585" y="25059"/>
                    <a:pt x="19848" y="25144"/>
                  </a:cubicBezTo>
                  <a:cubicBezTo>
                    <a:pt x="19990" y="25187"/>
                    <a:pt x="20138" y="25208"/>
                    <a:pt x="20287" y="25208"/>
                  </a:cubicBezTo>
                  <a:cubicBezTo>
                    <a:pt x="20330" y="25208"/>
                    <a:pt x="20372" y="25208"/>
                    <a:pt x="20415" y="25201"/>
                  </a:cubicBezTo>
                  <a:cubicBezTo>
                    <a:pt x="20670" y="25237"/>
                    <a:pt x="20904" y="25244"/>
                    <a:pt x="21096" y="25244"/>
                  </a:cubicBezTo>
                  <a:lnTo>
                    <a:pt x="21379" y="25244"/>
                  </a:lnTo>
                  <a:cubicBezTo>
                    <a:pt x="21783" y="25237"/>
                    <a:pt x="22195" y="25222"/>
                    <a:pt x="22599" y="25222"/>
                  </a:cubicBezTo>
                  <a:cubicBezTo>
                    <a:pt x="23117" y="25222"/>
                    <a:pt x="23542" y="25237"/>
                    <a:pt x="23939" y="25272"/>
                  </a:cubicBezTo>
                  <a:cubicBezTo>
                    <a:pt x="24797" y="25336"/>
                    <a:pt x="25655" y="25485"/>
                    <a:pt x="26563" y="25641"/>
                  </a:cubicBezTo>
                  <a:lnTo>
                    <a:pt x="26704" y="25669"/>
                  </a:lnTo>
                  <a:cubicBezTo>
                    <a:pt x="26790" y="25683"/>
                    <a:pt x="26868" y="25690"/>
                    <a:pt x="26953" y="25690"/>
                  </a:cubicBezTo>
                  <a:cubicBezTo>
                    <a:pt x="27279" y="25690"/>
                    <a:pt x="27605" y="25570"/>
                    <a:pt x="27860" y="25357"/>
                  </a:cubicBezTo>
                  <a:cubicBezTo>
                    <a:pt x="28179" y="25088"/>
                    <a:pt x="28371" y="24691"/>
                    <a:pt x="28371" y="24272"/>
                  </a:cubicBezTo>
                  <a:lnTo>
                    <a:pt x="28371" y="23492"/>
                  </a:lnTo>
                  <a:lnTo>
                    <a:pt x="28371" y="21954"/>
                  </a:lnTo>
                  <a:lnTo>
                    <a:pt x="28371" y="19685"/>
                  </a:lnTo>
                  <a:lnTo>
                    <a:pt x="28371" y="16955"/>
                  </a:lnTo>
                  <a:lnTo>
                    <a:pt x="28371" y="12509"/>
                  </a:lnTo>
                  <a:lnTo>
                    <a:pt x="28371" y="8297"/>
                  </a:lnTo>
                  <a:lnTo>
                    <a:pt x="28371" y="5049"/>
                  </a:lnTo>
                  <a:lnTo>
                    <a:pt x="28371" y="1476"/>
                  </a:lnTo>
                  <a:cubicBezTo>
                    <a:pt x="28371" y="696"/>
                    <a:pt x="27733" y="57"/>
                    <a:pt x="26953" y="57"/>
                  </a:cubicBezTo>
                  <a:lnTo>
                    <a:pt x="23443" y="57"/>
                  </a:lnTo>
                  <a:cubicBezTo>
                    <a:pt x="23308" y="22"/>
                    <a:pt x="23166" y="1"/>
                    <a:pt x="23024"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2"/>
            <p:cNvSpPr/>
            <p:nvPr/>
          </p:nvSpPr>
          <p:spPr>
            <a:xfrm>
              <a:off x="6562723" y="3545424"/>
              <a:ext cx="810996" cy="705244"/>
            </a:xfrm>
            <a:custGeom>
              <a:avLst/>
              <a:gdLst/>
              <a:ahLst/>
              <a:cxnLst/>
              <a:rect l="l" t="t" r="r" b="b"/>
              <a:pathLst>
                <a:path w="25499" h="22174" extrusionOk="0">
                  <a:moveTo>
                    <a:pt x="0" y="1"/>
                  </a:moveTo>
                  <a:cubicBezTo>
                    <a:pt x="1874" y="15973"/>
                    <a:pt x="9636" y="22173"/>
                    <a:pt x="21995" y="22173"/>
                  </a:cubicBezTo>
                  <a:cubicBezTo>
                    <a:pt x="23056" y="22173"/>
                    <a:pt x="24151" y="22128"/>
                    <a:pt x="25279" y="22039"/>
                  </a:cubicBezTo>
                  <a:cubicBezTo>
                    <a:pt x="25350" y="22031"/>
                    <a:pt x="25421" y="22024"/>
                    <a:pt x="25499" y="22017"/>
                  </a:cubicBezTo>
                  <a:lnTo>
                    <a:pt x="25499" y="1"/>
                  </a:lnTo>
                  <a:close/>
                </a:path>
              </a:pathLst>
            </a:custGeom>
            <a:solidFill>
              <a:srgbClr val="FE5D78">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2"/>
            <p:cNvSpPr/>
            <p:nvPr/>
          </p:nvSpPr>
          <p:spPr>
            <a:xfrm>
              <a:off x="6741340" y="3545424"/>
              <a:ext cx="632379" cy="504777"/>
            </a:xfrm>
            <a:custGeom>
              <a:avLst/>
              <a:gdLst/>
              <a:ahLst/>
              <a:cxnLst/>
              <a:rect l="l" t="t" r="r" b="b"/>
              <a:pathLst>
                <a:path w="19883" h="15871" extrusionOk="0">
                  <a:moveTo>
                    <a:pt x="0" y="1"/>
                  </a:moveTo>
                  <a:cubicBezTo>
                    <a:pt x="0" y="43"/>
                    <a:pt x="7" y="79"/>
                    <a:pt x="7" y="114"/>
                  </a:cubicBezTo>
                  <a:cubicBezTo>
                    <a:pt x="419" y="5673"/>
                    <a:pt x="2695" y="13175"/>
                    <a:pt x="8708" y="14593"/>
                  </a:cubicBezTo>
                  <a:cubicBezTo>
                    <a:pt x="11468" y="15248"/>
                    <a:pt x="14852" y="15870"/>
                    <a:pt x="18330" y="15870"/>
                  </a:cubicBezTo>
                  <a:cubicBezTo>
                    <a:pt x="18846" y="15870"/>
                    <a:pt x="19364" y="15856"/>
                    <a:pt x="19883" y="15827"/>
                  </a:cubicBezTo>
                  <a:lnTo>
                    <a:pt x="19883" y="1"/>
                  </a:lnTo>
                  <a:close/>
                </a:path>
              </a:pathLst>
            </a:custGeom>
            <a:solidFill>
              <a:srgbClr val="FE5D78">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2"/>
            <p:cNvSpPr/>
            <p:nvPr/>
          </p:nvSpPr>
          <p:spPr>
            <a:xfrm>
              <a:off x="6944988" y="3545424"/>
              <a:ext cx="428731" cy="360796"/>
            </a:xfrm>
            <a:custGeom>
              <a:avLst/>
              <a:gdLst/>
              <a:ahLst/>
              <a:cxnLst/>
              <a:rect l="l" t="t" r="r" b="b"/>
              <a:pathLst>
                <a:path w="13480" h="11344" extrusionOk="0">
                  <a:moveTo>
                    <a:pt x="0" y="1"/>
                  </a:moveTo>
                  <a:cubicBezTo>
                    <a:pt x="845" y="7358"/>
                    <a:pt x="5538" y="11344"/>
                    <a:pt x="10773" y="11344"/>
                  </a:cubicBezTo>
                  <a:cubicBezTo>
                    <a:pt x="11209" y="11344"/>
                    <a:pt x="11649" y="11316"/>
                    <a:pt x="12090" y="11261"/>
                  </a:cubicBezTo>
                  <a:cubicBezTo>
                    <a:pt x="12579" y="11197"/>
                    <a:pt x="13033" y="11119"/>
                    <a:pt x="13480" y="11034"/>
                  </a:cubicBezTo>
                  <a:lnTo>
                    <a:pt x="13480" y="1"/>
                  </a:lnTo>
                  <a:close/>
                </a:path>
              </a:pathLst>
            </a:custGeom>
            <a:solidFill>
              <a:srgbClr val="FE5D78">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2"/>
            <p:cNvSpPr/>
            <p:nvPr/>
          </p:nvSpPr>
          <p:spPr>
            <a:xfrm>
              <a:off x="7085311" y="3545424"/>
              <a:ext cx="288408" cy="225497"/>
            </a:xfrm>
            <a:custGeom>
              <a:avLst/>
              <a:gdLst/>
              <a:ahLst/>
              <a:cxnLst/>
              <a:rect l="l" t="t" r="r" b="b"/>
              <a:pathLst>
                <a:path w="9068" h="7090" extrusionOk="0">
                  <a:moveTo>
                    <a:pt x="545" y="1"/>
                  </a:moveTo>
                  <a:cubicBezTo>
                    <a:pt x="0" y="3791"/>
                    <a:pt x="2712" y="7090"/>
                    <a:pt x="6895" y="7090"/>
                  </a:cubicBezTo>
                  <a:cubicBezTo>
                    <a:pt x="7290" y="7090"/>
                    <a:pt x="7698" y="7060"/>
                    <a:pt x="8117" y="6999"/>
                  </a:cubicBezTo>
                  <a:cubicBezTo>
                    <a:pt x="8437" y="6957"/>
                    <a:pt x="8756" y="6893"/>
                    <a:pt x="9068" y="6822"/>
                  </a:cubicBezTo>
                  <a:lnTo>
                    <a:pt x="9068" y="1"/>
                  </a:lnTo>
                  <a:close/>
                </a:path>
              </a:pathLst>
            </a:custGeom>
            <a:solidFill>
              <a:srgbClr val="FE5D78">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2"/>
            <p:cNvSpPr/>
            <p:nvPr/>
          </p:nvSpPr>
          <p:spPr>
            <a:xfrm>
              <a:off x="6997529" y="3584481"/>
              <a:ext cx="359969" cy="222031"/>
            </a:xfrm>
            <a:custGeom>
              <a:avLst/>
              <a:gdLst/>
              <a:ahLst/>
              <a:cxnLst/>
              <a:rect l="l" t="t" r="r" b="b"/>
              <a:pathLst>
                <a:path w="11318" h="6981" extrusionOk="0">
                  <a:moveTo>
                    <a:pt x="7411" y="1"/>
                  </a:moveTo>
                  <a:cubicBezTo>
                    <a:pt x="6979" y="1"/>
                    <a:pt x="6536" y="120"/>
                    <a:pt x="6162" y="340"/>
                  </a:cubicBezTo>
                  <a:cubicBezTo>
                    <a:pt x="5347" y="822"/>
                    <a:pt x="4808" y="1666"/>
                    <a:pt x="4411" y="2531"/>
                  </a:cubicBezTo>
                  <a:cubicBezTo>
                    <a:pt x="4079" y="2224"/>
                    <a:pt x="3627" y="2067"/>
                    <a:pt x="3179" y="2067"/>
                  </a:cubicBezTo>
                  <a:cubicBezTo>
                    <a:pt x="2995" y="2067"/>
                    <a:pt x="2812" y="2094"/>
                    <a:pt x="2638" y="2148"/>
                  </a:cubicBezTo>
                  <a:cubicBezTo>
                    <a:pt x="2042" y="2339"/>
                    <a:pt x="1560" y="2828"/>
                    <a:pt x="1312" y="3403"/>
                  </a:cubicBezTo>
                  <a:cubicBezTo>
                    <a:pt x="1071" y="3984"/>
                    <a:pt x="1043" y="4637"/>
                    <a:pt x="1177" y="5253"/>
                  </a:cubicBezTo>
                  <a:cubicBezTo>
                    <a:pt x="1038" y="5201"/>
                    <a:pt x="903" y="5178"/>
                    <a:pt x="778" y="5178"/>
                  </a:cubicBezTo>
                  <a:cubicBezTo>
                    <a:pt x="424" y="5178"/>
                    <a:pt x="148" y="5364"/>
                    <a:pt x="85" y="5615"/>
                  </a:cubicBezTo>
                  <a:cubicBezTo>
                    <a:pt x="0" y="5963"/>
                    <a:pt x="227" y="6324"/>
                    <a:pt x="525" y="6509"/>
                  </a:cubicBezTo>
                  <a:cubicBezTo>
                    <a:pt x="823" y="6700"/>
                    <a:pt x="1184" y="6750"/>
                    <a:pt x="1539" y="6792"/>
                  </a:cubicBezTo>
                  <a:cubicBezTo>
                    <a:pt x="2615" y="6917"/>
                    <a:pt x="3695" y="6981"/>
                    <a:pt x="4776" y="6981"/>
                  </a:cubicBezTo>
                  <a:cubicBezTo>
                    <a:pt x="5170" y="6981"/>
                    <a:pt x="5563" y="6972"/>
                    <a:pt x="5957" y="6955"/>
                  </a:cubicBezTo>
                  <a:cubicBezTo>
                    <a:pt x="7637" y="6877"/>
                    <a:pt x="9190" y="6863"/>
                    <a:pt x="10736" y="6813"/>
                  </a:cubicBezTo>
                  <a:cubicBezTo>
                    <a:pt x="10906" y="6806"/>
                    <a:pt x="11104" y="6785"/>
                    <a:pt x="11197" y="6643"/>
                  </a:cubicBezTo>
                  <a:cubicBezTo>
                    <a:pt x="11317" y="6445"/>
                    <a:pt x="11133" y="6175"/>
                    <a:pt x="10906" y="6133"/>
                  </a:cubicBezTo>
                  <a:cubicBezTo>
                    <a:pt x="10871" y="6126"/>
                    <a:pt x="10835" y="6123"/>
                    <a:pt x="10801" y="6123"/>
                  </a:cubicBezTo>
                  <a:cubicBezTo>
                    <a:pt x="10611" y="6123"/>
                    <a:pt x="10427" y="6212"/>
                    <a:pt x="10253" y="6296"/>
                  </a:cubicBezTo>
                  <a:cubicBezTo>
                    <a:pt x="10629" y="5963"/>
                    <a:pt x="11048" y="5516"/>
                    <a:pt x="11140" y="4977"/>
                  </a:cubicBezTo>
                  <a:cubicBezTo>
                    <a:pt x="11232" y="4438"/>
                    <a:pt x="10941" y="3842"/>
                    <a:pt x="10431" y="3644"/>
                  </a:cubicBezTo>
                  <a:cubicBezTo>
                    <a:pt x="10288" y="3589"/>
                    <a:pt x="10141" y="3566"/>
                    <a:pt x="9991" y="3566"/>
                  </a:cubicBezTo>
                  <a:cubicBezTo>
                    <a:pt x="9621" y="3566"/>
                    <a:pt x="9239" y="3706"/>
                    <a:pt x="8885" y="3842"/>
                  </a:cubicBezTo>
                  <a:cubicBezTo>
                    <a:pt x="9119" y="3233"/>
                    <a:pt x="9296" y="2687"/>
                    <a:pt x="9318" y="2119"/>
                  </a:cubicBezTo>
                  <a:cubicBezTo>
                    <a:pt x="9332" y="1559"/>
                    <a:pt x="9183" y="964"/>
                    <a:pt x="8793" y="552"/>
                  </a:cubicBezTo>
                  <a:cubicBezTo>
                    <a:pt x="8437" y="173"/>
                    <a:pt x="7931" y="1"/>
                    <a:pt x="74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2"/>
            <p:cNvSpPr/>
            <p:nvPr/>
          </p:nvSpPr>
          <p:spPr>
            <a:xfrm>
              <a:off x="6767261" y="3989359"/>
              <a:ext cx="329532" cy="167581"/>
            </a:xfrm>
            <a:custGeom>
              <a:avLst/>
              <a:gdLst/>
              <a:ahLst/>
              <a:cxnLst/>
              <a:rect l="l" t="t" r="r" b="b"/>
              <a:pathLst>
                <a:path w="10361" h="5269" extrusionOk="0">
                  <a:moveTo>
                    <a:pt x="5594" y="0"/>
                  </a:moveTo>
                  <a:cubicBezTo>
                    <a:pt x="5386" y="0"/>
                    <a:pt x="5176" y="33"/>
                    <a:pt x="4978" y="96"/>
                  </a:cubicBezTo>
                  <a:cubicBezTo>
                    <a:pt x="4411" y="281"/>
                    <a:pt x="3929" y="706"/>
                    <a:pt x="3603" y="1210"/>
                  </a:cubicBezTo>
                  <a:cubicBezTo>
                    <a:pt x="3277" y="1713"/>
                    <a:pt x="3085" y="2294"/>
                    <a:pt x="2965" y="2883"/>
                  </a:cubicBezTo>
                  <a:cubicBezTo>
                    <a:pt x="2614" y="2695"/>
                    <a:pt x="2204" y="2574"/>
                    <a:pt x="1820" y="2574"/>
                  </a:cubicBezTo>
                  <a:cubicBezTo>
                    <a:pt x="1553" y="2574"/>
                    <a:pt x="1298" y="2633"/>
                    <a:pt x="1086" y="2770"/>
                  </a:cubicBezTo>
                  <a:cubicBezTo>
                    <a:pt x="568" y="3110"/>
                    <a:pt x="369" y="3854"/>
                    <a:pt x="653" y="4400"/>
                  </a:cubicBezTo>
                  <a:cubicBezTo>
                    <a:pt x="592" y="4316"/>
                    <a:pt x="485" y="4269"/>
                    <a:pt x="377" y="4269"/>
                  </a:cubicBezTo>
                  <a:cubicBezTo>
                    <a:pt x="321" y="4269"/>
                    <a:pt x="264" y="4282"/>
                    <a:pt x="213" y="4308"/>
                  </a:cubicBezTo>
                  <a:cubicBezTo>
                    <a:pt x="72" y="4386"/>
                    <a:pt x="1" y="4571"/>
                    <a:pt x="57" y="4727"/>
                  </a:cubicBezTo>
                  <a:cubicBezTo>
                    <a:pt x="128" y="4939"/>
                    <a:pt x="384" y="5024"/>
                    <a:pt x="603" y="5067"/>
                  </a:cubicBezTo>
                  <a:cubicBezTo>
                    <a:pt x="1357" y="5230"/>
                    <a:pt x="2124" y="5245"/>
                    <a:pt x="2891" y="5245"/>
                  </a:cubicBezTo>
                  <a:cubicBezTo>
                    <a:pt x="3055" y="5245"/>
                    <a:pt x="3219" y="5244"/>
                    <a:pt x="3383" y="5244"/>
                  </a:cubicBezTo>
                  <a:cubicBezTo>
                    <a:pt x="3459" y="5244"/>
                    <a:pt x="3534" y="5244"/>
                    <a:pt x="3609" y="5244"/>
                  </a:cubicBezTo>
                  <a:cubicBezTo>
                    <a:pt x="4732" y="5244"/>
                    <a:pt x="5826" y="5268"/>
                    <a:pt x="6906" y="5268"/>
                  </a:cubicBezTo>
                  <a:cubicBezTo>
                    <a:pt x="7936" y="5268"/>
                    <a:pt x="8953" y="5246"/>
                    <a:pt x="9970" y="5159"/>
                  </a:cubicBezTo>
                  <a:cubicBezTo>
                    <a:pt x="10133" y="5145"/>
                    <a:pt x="10339" y="5088"/>
                    <a:pt x="10353" y="4925"/>
                  </a:cubicBezTo>
                  <a:cubicBezTo>
                    <a:pt x="10360" y="4812"/>
                    <a:pt x="10254" y="4720"/>
                    <a:pt x="10147" y="4698"/>
                  </a:cubicBezTo>
                  <a:cubicBezTo>
                    <a:pt x="10123" y="4694"/>
                    <a:pt x="10099" y="4692"/>
                    <a:pt x="10076" y="4692"/>
                  </a:cubicBezTo>
                  <a:cubicBezTo>
                    <a:pt x="9989" y="4692"/>
                    <a:pt x="9905" y="4718"/>
                    <a:pt x="9821" y="4741"/>
                  </a:cubicBezTo>
                  <a:cubicBezTo>
                    <a:pt x="10034" y="4507"/>
                    <a:pt x="10048" y="4195"/>
                    <a:pt x="9885" y="4003"/>
                  </a:cubicBezTo>
                  <a:cubicBezTo>
                    <a:pt x="9790" y="3892"/>
                    <a:pt x="9644" y="3833"/>
                    <a:pt x="9499" y="3833"/>
                  </a:cubicBezTo>
                  <a:cubicBezTo>
                    <a:pt x="9395" y="3833"/>
                    <a:pt x="9290" y="3863"/>
                    <a:pt x="9204" y="3925"/>
                  </a:cubicBezTo>
                  <a:cubicBezTo>
                    <a:pt x="9431" y="3266"/>
                    <a:pt x="9261" y="2557"/>
                    <a:pt x="8793" y="2181"/>
                  </a:cubicBezTo>
                  <a:cubicBezTo>
                    <a:pt x="8548" y="1980"/>
                    <a:pt x="8233" y="1879"/>
                    <a:pt x="7918" y="1879"/>
                  </a:cubicBezTo>
                  <a:cubicBezTo>
                    <a:pt x="7631" y="1879"/>
                    <a:pt x="7346" y="1963"/>
                    <a:pt x="7113" y="2131"/>
                  </a:cubicBezTo>
                  <a:cubicBezTo>
                    <a:pt x="7396" y="1408"/>
                    <a:pt x="7169" y="735"/>
                    <a:pt x="6694" y="359"/>
                  </a:cubicBezTo>
                  <a:cubicBezTo>
                    <a:pt x="6383" y="117"/>
                    <a:pt x="5990" y="0"/>
                    <a:pt x="5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2"/>
            <p:cNvSpPr/>
            <p:nvPr/>
          </p:nvSpPr>
          <p:spPr>
            <a:xfrm>
              <a:off x="6600603" y="3595931"/>
              <a:ext cx="277212" cy="259402"/>
            </a:xfrm>
            <a:custGeom>
              <a:avLst/>
              <a:gdLst/>
              <a:ahLst/>
              <a:cxnLst/>
              <a:rect l="l" t="t" r="r" b="b"/>
              <a:pathLst>
                <a:path w="8716" h="8156" extrusionOk="0">
                  <a:moveTo>
                    <a:pt x="4439" y="1"/>
                  </a:moveTo>
                  <a:cubicBezTo>
                    <a:pt x="3284" y="1"/>
                    <a:pt x="2185" y="476"/>
                    <a:pt x="1419" y="1298"/>
                  </a:cubicBezTo>
                  <a:cubicBezTo>
                    <a:pt x="242" y="2575"/>
                    <a:pt x="1" y="4518"/>
                    <a:pt x="837" y="6035"/>
                  </a:cubicBezTo>
                  <a:cubicBezTo>
                    <a:pt x="1539" y="7326"/>
                    <a:pt x="2957" y="8155"/>
                    <a:pt x="4439" y="8155"/>
                  </a:cubicBezTo>
                  <a:cubicBezTo>
                    <a:pt x="4680" y="8155"/>
                    <a:pt x="4914" y="8134"/>
                    <a:pt x="5141" y="8091"/>
                  </a:cubicBezTo>
                  <a:cubicBezTo>
                    <a:pt x="6850" y="7779"/>
                    <a:pt x="8212" y="6368"/>
                    <a:pt x="8460" y="4652"/>
                  </a:cubicBezTo>
                  <a:cubicBezTo>
                    <a:pt x="8715" y="2865"/>
                    <a:pt x="7744" y="1093"/>
                    <a:pt x="6092" y="348"/>
                  </a:cubicBezTo>
                  <a:cubicBezTo>
                    <a:pt x="5574" y="114"/>
                    <a:pt x="5021" y="1"/>
                    <a:pt x="4439"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2"/>
            <p:cNvSpPr/>
            <p:nvPr/>
          </p:nvSpPr>
          <p:spPr>
            <a:xfrm>
              <a:off x="6641886" y="3633842"/>
              <a:ext cx="196014" cy="183578"/>
            </a:xfrm>
            <a:custGeom>
              <a:avLst/>
              <a:gdLst/>
              <a:ahLst/>
              <a:cxnLst/>
              <a:rect l="l" t="t" r="r" b="b"/>
              <a:pathLst>
                <a:path w="6163" h="5772" extrusionOk="0">
                  <a:moveTo>
                    <a:pt x="3141" y="0"/>
                  </a:moveTo>
                  <a:cubicBezTo>
                    <a:pt x="2319" y="0"/>
                    <a:pt x="1532" y="333"/>
                    <a:pt x="993" y="915"/>
                  </a:cubicBezTo>
                  <a:cubicBezTo>
                    <a:pt x="177" y="1801"/>
                    <a:pt x="0" y="3212"/>
                    <a:pt x="582" y="4269"/>
                  </a:cubicBezTo>
                  <a:cubicBezTo>
                    <a:pt x="1078" y="5183"/>
                    <a:pt x="2085" y="5772"/>
                    <a:pt x="3141" y="5772"/>
                  </a:cubicBezTo>
                  <a:cubicBezTo>
                    <a:pt x="3312" y="5772"/>
                    <a:pt x="3475" y="5751"/>
                    <a:pt x="3631" y="5722"/>
                  </a:cubicBezTo>
                  <a:cubicBezTo>
                    <a:pt x="4822" y="5510"/>
                    <a:pt x="5807" y="4489"/>
                    <a:pt x="5978" y="3290"/>
                  </a:cubicBezTo>
                  <a:cubicBezTo>
                    <a:pt x="6162" y="2028"/>
                    <a:pt x="5474" y="773"/>
                    <a:pt x="4304" y="248"/>
                  </a:cubicBezTo>
                  <a:cubicBezTo>
                    <a:pt x="3943" y="85"/>
                    <a:pt x="3553" y="0"/>
                    <a:pt x="3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2"/>
            <p:cNvSpPr/>
            <p:nvPr/>
          </p:nvSpPr>
          <p:spPr>
            <a:xfrm>
              <a:off x="6657216" y="3648091"/>
              <a:ext cx="165322" cy="155113"/>
            </a:xfrm>
            <a:custGeom>
              <a:avLst/>
              <a:gdLst/>
              <a:ahLst/>
              <a:cxnLst/>
              <a:rect l="l" t="t" r="r" b="b"/>
              <a:pathLst>
                <a:path w="5198" h="4877" extrusionOk="0">
                  <a:moveTo>
                    <a:pt x="2663" y="0"/>
                  </a:moveTo>
                  <a:cubicBezTo>
                    <a:pt x="1984" y="0"/>
                    <a:pt x="1303" y="273"/>
                    <a:pt x="837" y="772"/>
                  </a:cubicBezTo>
                  <a:cubicBezTo>
                    <a:pt x="149" y="1516"/>
                    <a:pt x="0" y="2715"/>
                    <a:pt x="490" y="3608"/>
                  </a:cubicBezTo>
                  <a:cubicBezTo>
                    <a:pt x="915" y="4384"/>
                    <a:pt x="1794" y="4876"/>
                    <a:pt x="2673" y="4876"/>
                  </a:cubicBezTo>
                  <a:cubicBezTo>
                    <a:pt x="2806" y="4876"/>
                    <a:pt x="2939" y="4865"/>
                    <a:pt x="3071" y="4842"/>
                  </a:cubicBezTo>
                  <a:cubicBezTo>
                    <a:pt x="4070" y="4657"/>
                    <a:pt x="4907" y="3785"/>
                    <a:pt x="5056" y="2778"/>
                  </a:cubicBezTo>
                  <a:cubicBezTo>
                    <a:pt x="5198" y="1771"/>
                    <a:pt x="4659" y="665"/>
                    <a:pt x="3638" y="204"/>
                  </a:cubicBezTo>
                  <a:cubicBezTo>
                    <a:pt x="3331" y="66"/>
                    <a:pt x="2998" y="0"/>
                    <a:pt x="26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2"/>
            <p:cNvSpPr/>
            <p:nvPr/>
          </p:nvSpPr>
          <p:spPr>
            <a:xfrm>
              <a:off x="6723752" y="3545424"/>
              <a:ext cx="508339" cy="310735"/>
            </a:xfrm>
            <a:custGeom>
              <a:avLst/>
              <a:gdLst/>
              <a:ahLst/>
              <a:cxnLst/>
              <a:rect l="l" t="t" r="r" b="b"/>
              <a:pathLst>
                <a:path w="15983" h="9770" extrusionOk="0">
                  <a:moveTo>
                    <a:pt x="4708" y="1"/>
                  </a:moveTo>
                  <a:cubicBezTo>
                    <a:pt x="4701" y="36"/>
                    <a:pt x="4694" y="71"/>
                    <a:pt x="4694" y="107"/>
                  </a:cubicBezTo>
                  <a:cubicBezTo>
                    <a:pt x="4556" y="69"/>
                    <a:pt x="4413" y="51"/>
                    <a:pt x="4271" y="51"/>
                  </a:cubicBezTo>
                  <a:cubicBezTo>
                    <a:pt x="3933" y="51"/>
                    <a:pt x="3599" y="155"/>
                    <a:pt x="3340" y="355"/>
                  </a:cubicBezTo>
                  <a:cubicBezTo>
                    <a:pt x="2964" y="632"/>
                    <a:pt x="2730" y="1085"/>
                    <a:pt x="2680" y="1546"/>
                  </a:cubicBezTo>
                  <a:cubicBezTo>
                    <a:pt x="2624" y="2007"/>
                    <a:pt x="2744" y="2482"/>
                    <a:pt x="2971" y="2894"/>
                  </a:cubicBezTo>
                  <a:cubicBezTo>
                    <a:pt x="2283" y="3035"/>
                    <a:pt x="1645" y="3681"/>
                    <a:pt x="1624" y="4390"/>
                  </a:cubicBezTo>
                  <a:cubicBezTo>
                    <a:pt x="1575" y="4383"/>
                    <a:pt x="1526" y="4379"/>
                    <a:pt x="1477" y="4379"/>
                  </a:cubicBezTo>
                  <a:cubicBezTo>
                    <a:pt x="833" y="4379"/>
                    <a:pt x="262" y="4971"/>
                    <a:pt x="156" y="5623"/>
                  </a:cubicBezTo>
                  <a:cubicBezTo>
                    <a:pt x="36" y="6325"/>
                    <a:pt x="340" y="7035"/>
                    <a:pt x="759" y="7602"/>
                  </a:cubicBezTo>
                  <a:cubicBezTo>
                    <a:pt x="355" y="7651"/>
                    <a:pt x="0" y="8155"/>
                    <a:pt x="43" y="8623"/>
                  </a:cubicBezTo>
                  <a:cubicBezTo>
                    <a:pt x="85" y="9098"/>
                    <a:pt x="461" y="9495"/>
                    <a:pt x="901" y="9665"/>
                  </a:cubicBezTo>
                  <a:cubicBezTo>
                    <a:pt x="1099" y="9738"/>
                    <a:pt x="1307" y="9769"/>
                    <a:pt x="1517" y="9769"/>
                  </a:cubicBezTo>
                  <a:cubicBezTo>
                    <a:pt x="1780" y="9769"/>
                    <a:pt x="2045" y="9720"/>
                    <a:pt x="2298" y="9637"/>
                  </a:cubicBezTo>
                  <a:cubicBezTo>
                    <a:pt x="2744" y="9488"/>
                    <a:pt x="3155" y="9240"/>
                    <a:pt x="3560" y="8992"/>
                  </a:cubicBezTo>
                  <a:cubicBezTo>
                    <a:pt x="3797" y="9115"/>
                    <a:pt x="4062" y="9172"/>
                    <a:pt x="4330" y="9172"/>
                  </a:cubicBezTo>
                  <a:cubicBezTo>
                    <a:pt x="4695" y="9172"/>
                    <a:pt x="5064" y="9066"/>
                    <a:pt x="5375" y="8878"/>
                  </a:cubicBezTo>
                  <a:cubicBezTo>
                    <a:pt x="5921" y="8545"/>
                    <a:pt x="6304" y="8006"/>
                    <a:pt x="6566" y="7432"/>
                  </a:cubicBezTo>
                  <a:cubicBezTo>
                    <a:pt x="7077" y="7403"/>
                    <a:pt x="7587" y="7191"/>
                    <a:pt x="7963" y="6836"/>
                  </a:cubicBezTo>
                  <a:cubicBezTo>
                    <a:pt x="8346" y="6481"/>
                    <a:pt x="8601" y="5985"/>
                    <a:pt x="8864" y="5361"/>
                  </a:cubicBezTo>
                  <a:cubicBezTo>
                    <a:pt x="8984" y="5148"/>
                    <a:pt x="9112" y="4929"/>
                    <a:pt x="9289" y="4758"/>
                  </a:cubicBezTo>
                  <a:cubicBezTo>
                    <a:pt x="9462" y="4593"/>
                    <a:pt x="9688" y="4460"/>
                    <a:pt x="9930" y="4460"/>
                  </a:cubicBezTo>
                  <a:cubicBezTo>
                    <a:pt x="9936" y="4460"/>
                    <a:pt x="9942" y="4460"/>
                    <a:pt x="9948" y="4461"/>
                  </a:cubicBezTo>
                  <a:cubicBezTo>
                    <a:pt x="10402" y="4468"/>
                    <a:pt x="10736" y="4879"/>
                    <a:pt x="11168" y="5014"/>
                  </a:cubicBezTo>
                  <a:cubicBezTo>
                    <a:pt x="11259" y="5042"/>
                    <a:pt x="11353" y="5056"/>
                    <a:pt x="11448" y="5056"/>
                  </a:cubicBezTo>
                  <a:cubicBezTo>
                    <a:pt x="11848" y="5056"/>
                    <a:pt x="12262" y="4812"/>
                    <a:pt x="12508" y="4411"/>
                  </a:cubicBezTo>
                  <a:cubicBezTo>
                    <a:pt x="12740" y="4602"/>
                    <a:pt x="13041" y="4702"/>
                    <a:pt x="13340" y="4702"/>
                  </a:cubicBezTo>
                  <a:cubicBezTo>
                    <a:pt x="13518" y="4702"/>
                    <a:pt x="13694" y="4667"/>
                    <a:pt x="13855" y="4595"/>
                  </a:cubicBezTo>
                  <a:cubicBezTo>
                    <a:pt x="14288" y="4404"/>
                    <a:pt x="14600" y="3957"/>
                    <a:pt x="14628" y="3475"/>
                  </a:cubicBezTo>
                  <a:cubicBezTo>
                    <a:pt x="15146" y="3369"/>
                    <a:pt x="15564" y="3135"/>
                    <a:pt x="15770" y="2773"/>
                  </a:cubicBezTo>
                  <a:cubicBezTo>
                    <a:pt x="15983" y="2404"/>
                    <a:pt x="15976" y="1929"/>
                    <a:pt x="15756" y="1568"/>
                  </a:cubicBezTo>
                  <a:cubicBezTo>
                    <a:pt x="15546" y="1229"/>
                    <a:pt x="15148" y="1013"/>
                    <a:pt x="14748" y="1013"/>
                  </a:cubicBezTo>
                  <a:cubicBezTo>
                    <a:pt x="14729" y="1013"/>
                    <a:pt x="14711" y="1014"/>
                    <a:pt x="14692" y="1014"/>
                  </a:cubicBezTo>
                  <a:cubicBezTo>
                    <a:pt x="14798" y="639"/>
                    <a:pt x="14806" y="284"/>
                    <a:pt x="147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2"/>
            <p:cNvSpPr/>
            <p:nvPr/>
          </p:nvSpPr>
          <p:spPr>
            <a:xfrm>
              <a:off x="6824765" y="3545424"/>
              <a:ext cx="548954" cy="596089"/>
            </a:xfrm>
            <a:custGeom>
              <a:avLst/>
              <a:gdLst/>
              <a:ahLst/>
              <a:cxnLst/>
              <a:rect l="l" t="t" r="r" b="b"/>
              <a:pathLst>
                <a:path w="17260" h="18742" extrusionOk="0">
                  <a:moveTo>
                    <a:pt x="8056" y="1"/>
                  </a:moveTo>
                  <a:lnTo>
                    <a:pt x="8481" y="2943"/>
                  </a:lnTo>
                  <a:lnTo>
                    <a:pt x="7113" y="1780"/>
                  </a:lnTo>
                  <a:lnTo>
                    <a:pt x="7099" y="2114"/>
                  </a:lnTo>
                  <a:lnTo>
                    <a:pt x="8666" y="3943"/>
                  </a:lnTo>
                  <a:lnTo>
                    <a:pt x="9375" y="7630"/>
                  </a:lnTo>
                  <a:lnTo>
                    <a:pt x="4674" y="3440"/>
                  </a:lnTo>
                  <a:lnTo>
                    <a:pt x="3638" y="795"/>
                  </a:lnTo>
                  <a:lnTo>
                    <a:pt x="3376" y="1022"/>
                  </a:lnTo>
                  <a:lnTo>
                    <a:pt x="4213" y="4099"/>
                  </a:lnTo>
                  <a:lnTo>
                    <a:pt x="4213" y="4099"/>
                  </a:lnTo>
                  <a:lnTo>
                    <a:pt x="908" y="1872"/>
                  </a:lnTo>
                  <a:lnTo>
                    <a:pt x="767" y="2085"/>
                  </a:lnTo>
                  <a:lnTo>
                    <a:pt x="8453" y="9523"/>
                  </a:lnTo>
                  <a:lnTo>
                    <a:pt x="8453" y="9523"/>
                  </a:lnTo>
                  <a:lnTo>
                    <a:pt x="4440" y="7800"/>
                  </a:lnTo>
                  <a:lnTo>
                    <a:pt x="1922" y="5545"/>
                  </a:lnTo>
                  <a:lnTo>
                    <a:pt x="1660" y="5836"/>
                  </a:lnTo>
                  <a:lnTo>
                    <a:pt x="3582" y="7651"/>
                  </a:lnTo>
                  <a:lnTo>
                    <a:pt x="3582" y="7651"/>
                  </a:lnTo>
                  <a:lnTo>
                    <a:pt x="79" y="6191"/>
                  </a:lnTo>
                  <a:lnTo>
                    <a:pt x="1" y="6467"/>
                  </a:lnTo>
                  <a:lnTo>
                    <a:pt x="7205" y="10119"/>
                  </a:lnTo>
                  <a:lnTo>
                    <a:pt x="4794" y="11629"/>
                  </a:lnTo>
                  <a:lnTo>
                    <a:pt x="3241" y="11892"/>
                  </a:lnTo>
                  <a:lnTo>
                    <a:pt x="3241" y="12168"/>
                  </a:lnTo>
                  <a:lnTo>
                    <a:pt x="4425" y="12211"/>
                  </a:lnTo>
                  <a:lnTo>
                    <a:pt x="3489" y="13352"/>
                  </a:lnTo>
                  <a:lnTo>
                    <a:pt x="3766" y="13537"/>
                  </a:lnTo>
                  <a:lnTo>
                    <a:pt x="5042" y="12168"/>
                  </a:lnTo>
                  <a:lnTo>
                    <a:pt x="7992" y="10474"/>
                  </a:lnTo>
                  <a:lnTo>
                    <a:pt x="9956" y="11317"/>
                  </a:lnTo>
                  <a:cubicBezTo>
                    <a:pt x="12310" y="13757"/>
                    <a:pt x="14480" y="16203"/>
                    <a:pt x="16536" y="18741"/>
                  </a:cubicBezTo>
                  <a:lnTo>
                    <a:pt x="17260" y="18210"/>
                  </a:lnTo>
                  <a:lnTo>
                    <a:pt x="17260" y="1"/>
                  </a:lnTo>
                  <a:lnTo>
                    <a:pt x="13331" y="1"/>
                  </a:lnTo>
                  <a:cubicBezTo>
                    <a:pt x="13658" y="639"/>
                    <a:pt x="13970" y="1270"/>
                    <a:pt x="14282" y="1915"/>
                  </a:cubicBezTo>
                  <a:cubicBezTo>
                    <a:pt x="14544" y="5538"/>
                    <a:pt x="14721" y="9013"/>
                    <a:pt x="14750" y="12487"/>
                  </a:cubicBezTo>
                  <a:cubicBezTo>
                    <a:pt x="14750" y="12492"/>
                    <a:pt x="14749" y="12494"/>
                    <a:pt x="14745" y="12494"/>
                  </a:cubicBezTo>
                  <a:cubicBezTo>
                    <a:pt x="14597" y="12494"/>
                    <a:pt x="11077" y="9034"/>
                    <a:pt x="11077" y="9034"/>
                  </a:cubicBezTo>
                  <a:lnTo>
                    <a:pt x="85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2"/>
            <p:cNvSpPr/>
            <p:nvPr/>
          </p:nvSpPr>
          <p:spPr>
            <a:xfrm>
              <a:off x="6849127" y="3545424"/>
              <a:ext cx="444761" cy="452871"/>
            </a:xfrm>
            <a:custGeom>
              <a:avLst/>
              <a:gdLst/>
              <a:ahLst/>
              <a:cxnLst/>
              <a:rect l="l" t="t" r="r" b="b"/>
              <a:pathLst>
                <a:path w="13984" h="14239" fill="none" extrusionOk="0">
                  <a:moveTo>
                    <a:pt x="8609" y="7630"/>
                  </a:moveTo>
                  <a:lnTo>
                    <a:pt x="7900" y="3943"/>
                  </a:lnTo>
                  <a:lnTo>
                    <a:pt x="7396" y="3354"/>
                  </a:lnTo>
                  <a:moveTo>
                    <a:pt x="6914" y="2801"/>
                  </a:moveTo>
                  <a:lnTo>
                    <a:pt x="6333" y="2114"/>
                  </a:lnTo>
                  <a:moveTo>
                    <a:pt x="13984" y="12487"/>
                  </a:moveTo>
                  <a:cubicBezTo>
                    <a:pt x="13969" y="10580"/>
                    <a:pt x="13906" y="8672"/>
                    <a:pt x="13813" y="6744"/>
                  </a:cubicBezTo>
                  <a:moveTo>
                    <a:pt x="13750" y="5595"/>
                  </a:moveTo>
                  <a:cubicBezTo>
                    <a:pt x="13686" y="4383"/>
                    <a:pt x="13601" y="3156"/>
                    <a:pt x="13516" y="1915"/>
                  </a:cubicBezTo>
                  <a:cubicBezTo>
                    <a:pt x="13204" y="1270"/>
                    <a:pt x="12892" y="639"/>
                    <a:pt x="12565" y="1"/>
                  </a:cubicBezTo>
                  <a:moveTo>
                    <a:pt x="11920" y="14239"/>
                  </a:moveTo>
                  <a:cubicBezTo>
                    <a:pt x="11707" y="14005"/>
                    <a:pt x="11495" y="13778"/>
                    <a:pt x="11282" y="13544"/>
                  </a:cubicBezTo>
                  <a:moveTo>
                    <a:pt x="7226" y="10474"/>
                  </a:moveTo>
                  <a:lnTo>
                    <a:pt x="4276" y="12168"/>
                  </a:lnTo>
                  <a:lnTo>
                    <a:pt x="3000" y="13537"/>
                  </a:lnTo>
                  <a:moveTo>
                    <a:pt x="7687" y="9523"/>
                  </a:moveTo>
                  <a:lnTo>
                    <a:pt x="1" y="2085"/>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2"/>
            <p:cNvSpPr/>
            <p:nvPr/>
          </p:nvSpPr>
          <p:spPr>
            <a:xfrm>
              <a:off x="6883413" y="3916525"/>
              <a:ext cx="68349" cy="67681"/>
            </a:xfrm>
            <a:custGeom>
              <a:avLst/>
              <a:gdLst/>
              <a:ahLst/>
              <a:cxnLst/>
              <a:rect l="l" t="t" r="r" b="b"/>
              <a:pathLst>
                <a:path w="2149" h="2128" extrusionOk="0">
                  <a:moveTo>
                    <a:pt x="1469" y="0"/>
                  </a:moveTo>
                  <a:cubicBezTo>
                    <a:pt x="1311" y="0"/>
                    <a:pt x="1071" y="26"/>
                    <a:pt x="873" y="160"/>
                  </a:cubicBezTo>
                  <a:cubicBezTo>
                    <a:pt x="546" y="380"/>
                    <a:pt x="0" y="1223"/>
                    <a:pt x="639" y="1855"/>
                  </a:cubicBezTo>
                  <a:cubicBezTo>
                    <a:pt x="844" y="2058"/>
                    <a:pt x="1073" y="2128"/>
                    <a:pt x="1288" y="2128"/>
                  </a:cubicBezTo>
                  <a:cubicBezTo>
                    <a:pt x="1748" y="2128"/>
                    <a:pt x="2149" y="1812"/>
                    <a:pt x="2149" y="1812"/>
                  </a:cubicBezTo>
                  <a:cubicBezTo>
                    <a:pt x="2130" y="1430"/>
                    <a:pt x="1734" y="1407"/>
                    <a:pt x="1643" y="1407"/>
                  </a:cubicBezTo>
                  <a:cubicBezTo>
                    <a:pt x="1631" y="1407"/>
                    <a:pt x="1624" y="1408"/>
                    <a:pt x="1624" y="1408"/>
                  </a:cubicBezTo>
                  <a:cubicBezTo>
                    <a:pt x="1589" y="1117"/>
                    <a:pt x="1255" y="1039"/>
                    <a:pt x="1255" y="1039"/>
                  </a:cubicBezTo>
                  <a:cubicBezTo>
                    <a:pt x="1255" y="1039"/>
                    <a:pt x="1787" y="677"/>
                    <a:pt x="1638" y="11"/>
                  </a:cubicBezTo>
                  <a:cubicBezTo>
                    <a:pt x="1638" y="11"/>
                    <a:pt x="1571" y="0"/>
                    <a:pt x="1469" y="0"/>
                  </a:cubicBezTo>
                  <a:close/>
                </a:path>
              </a:pathLst>
            </a:custGeom>
            <a:solidFill>
              <a:srgbClr val="829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2"/>
            <p:cNvSpPr/>
            <p:nvPr/>
          </p:nvSpPr>
          <p:spPr>
            <a:xfrm>
              <a:off x="6923328" y="3916843"/>
              <a:ext cx="28434" cy="57313"/>
            </a:xfrm>
            <a:custGeom>
              <a:avLst/>
              <a:gdLst/>
              <a:ahLst/>
              <a:cxnLst/>
              <a:rect l="l" t="t" r="r" b="b"/>
              <a:pathLst>
                <a:path w="894" h="1802" fill="none" extrusionOk="0">
                  <a:moveTo>
                    <a:pt x="383" y="1"/>
                  </a:moveTo>
                  <a:cubicBezTo>
                    <a:pt x="532" y="667"/>
                    <a:pt x="0" y="1029"/>
                    <a:pt x="0" y="1029"/>
                  </a:cubicBezTo>
                  <a:cubicBezTo>
                    <a:pt x="0" y="1029"/>
                    <a:pt x="334" y="1107"/>
                    <a:pt x="369" y="1398"/>
                  </a:cubicBezTo>
                  <a:cubicBezTo>
                    <a:pt x="369" y="1398"/>
                    <a:pt x="873" y="1369"/>
                    <a:pt x="894" y="1802"/>
                  </a:cubicBezTo>
                </a:path>
              </a:pathLst>
            </a:custGeom>
            <a:noFill/>
            <a:ln w="3025" cap="rnd" cmpd="sng">
              <a:solidFill>
                <a:srgbClr val="2B22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2"/>
            <p:cNvSpPr/>
            <p:nvPr/>
          </p:nvSpPr>
          <p:spPr>
            <a:xfrm>
              <a:off x="6808099" y="3545424"/>
              <a:ext cx="308763" cy="217896"/>
            </a:xfrm>
            <a:custGeom>
              <a:avLst/>
              <a:gdLst/>
              <a:ahLst/>
              <a:cxnLst/>
              <a:rect l="l" t="t" r="r" b="b"/>
              <a:pathLst>
                <a:path w="9708" h="6851" extrusionOk="0">
                  <a:moveTo>
                    <a:pt x="3730" y="1"/>
                  </a:moveTo>
                  <a:cubicBezTo>
                    <a:pt x="3184" y="157"/>
                    <a:pt x="2673" y="362"/>
                    <a:pt x="2071" y="653"/>
                  </a:cubicBezTo>
                  <a:cubicBezTo>
                    <a:pt x="440" y="1454"/>
                    <a:pt x="255" y="2752"/>
                    <a:pt x="128" y="4092"/>
                  </a:cubicBezTo>
                  <a:cubicBezTo>
                    <a:pt x="0" y="5432"/>
                    <a:pt x="645" y="6850"/>
                    <a:pt x="645" y="6850"/>
                  </a:cubicBezTo>
                  <a:cubicBezTo>
                    <a:pt x="645" y="6850"/>
                    <a:pt x="1248" y="6602"/>
                    <a:pt x="1326" y="5673"/>
                  </a:cubicBezTo>
                  <a:cubicBezTo>
                    <a:pt x="1326" y="5673"/>
                    <a:pt x="1900" y="4936"/>
                    <a:pt x="1447" y="3546"/>
                  </a:cubicBezTo>
                  <a:cubicBezTo>
                    <a:pt x="1447" y="3546"/>
                    <a:pt x="2333" y="3142"/>
                    <a:pt x="2716" y="1844"/>
                  </a:cubicBezTo>
                  <a:cubicBezTo>
                    <a:pt x="2716" y="1844"/>
                    <a:pt x="2875" y="1900"/>
                    <a:pt x="3127" y="1900"/>
                  </a:cubicBezTo>
                  <a:cubicBezTo>
                    <a:pt x="3532" y="1900"/>
                    <a:pt x="4178" y="1757"/>
                    <a:pt x="4793" y="1014"/>
                  </a:cubicBezTo>
                  <a:cubicBezTo>
                    <a:pt x="4793" y="1014"/>
                    <a:pt x="5213" y="1355"/>
                    <a:pt x="5738" y="1355"/>
                  </a:cubicBezTo>
                  <a:cubicBezTo>
                    <a:pt x="6000" y="1355"/>
                    <a:pt x="6290" y="1270"/>
                    <a:pt x="6566" y="1014"/>
                  </a:cubicBezTo>
                  <a:cubicBezTo>
                    <a:pt x="6566" y="1014"/>
                    <a:pt x="6822" y="1173"/>
                    <a:pt x="7136" y="1173"/>
                  </a:cubicBezTo>
                  <a:cubicBezTo>
                    <a:pt x="7366" y="1173"/>
                    <a:pt x="7627" y="1088"/>
                    <a:pt x="7842" y="795"/>
                  </a:cubicBezTo>
                  <a:cubicBezTo>
                    <a:pt x="7842" y="795"/>
                    <a:pt x="8301" y="1072"/>
                    <a:pt x="8823" y="1072"/>
                  </a:cubicBezTo>
                  <a:cubicBezTo>
                    <a:pt x="9119" y="1072"/>
                    <a:pt x="9436" y="982"/>
                    <a:pt x="9700" y="702"/>
                  </a:cubicBezTo>
                  <a:cubicBezTo>
                    <a:pt x="9700" y="702"/>
                    <a:pt x="9707" y="334"/>
                    <a:pt x="93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2"/>
            <p:cNvSpPr/>
            <p:nvPr/>
          </p:nvSpPr>
          <p:spPr>
            <a:xfrm>
              <a:off x="6828613" y="3567752"/>
              <a:ext cx="288026" cy="195569"/>
            </a:xfrm>
            <a:custGeom>
              <a:avLst/>
              <a:gdLst/>
              <a:ahLst/>
              <a:cxnLst/>
              <a:rect l="l" t="t" r="r" b="b"/>
              <a:pathLst>
                <a:path w="9056" h="6149" fill="none" extrusionOk="0">
                  <a:moveTo>
                    <a:pt x="0" y="6148"/>
                  </a:moveTo>
                  <a:cubicBezTo>
                    <a:pt x="0" y="6148"/>
                    <a:pt x="603" y="5900"/>
                    <a:pt x="681" y="4971"/>
                  </a:cubicBezTo>
                  <a:cubicBezTo>
                    <a:pt x="681" y="4971"/>
                    <a:pt x="1255" y="4234"/>
                    <a:pt x="802" y="2844"/>
                  </a:cubicBezTo>
                  <a:cubicBezTo>
                    <a:pt x="802" y="2844"/>
                    <a:pt x="1688" y="2440"/>
                    <a:pt x="2071" y="1142"/>
                  </a:cubicBezTo>
                  <a:cubicBezTo>
                    <a:pt x="2071" y="1142"/>
                    <a:pt x="3149" y="1518"/>
                    <a:pt x="4148" y="312"/>
                  </a:cubicBezTo>
                  <a:cubicBezTo>
                    <a:pt x="4148" y="312"/>
                    <a:pt x="5091" y="1078"/>
                    <a:pt x="5921" y="312"/>
                  </a:cubicBezTo>
                  <a:cubicBezTo>
                    <a:pt x="5921" y="312"/>
                    <a:pt x="6687" y="788"/>
                    <a:pt x="7197" y="93"/>
                  </a:cubicBezTo>
                  <a:cubicBezTo>
                    <a:pt x="7197" y="93"/>
                    <a:pt x="8325" y="773"/>
                    <a:pt x="9055"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2"/>
            <p:cNvSpPr/>
            <p:nvPr/>
          </p:nvSpPr>
          <p:spPr>
            <a:xfrm>
              <a:off x="7132605" y="4007360"/>
              <a:ext cx="241114" cy="263155"/>
            </a:xfrm>
            <a:custGeom>
              <a:avLst/>
              <a:gdLst/>
              <a:ahLst/>
              <a:cxnLst/>
              <a:rect l="l" t="t" r="r" b="b"/>
              <a:pathLst>
                <a:path w="7581" h="8274" extrusionOk="0">
                  <a:moveTo>
                    <a:pt x="5587" y="0"/>
                  </a:moveTo>
                  <a:cubicBezTo>
                    <a:pt x="5413" y="0"/>
                    <a:pt x="5241" y="31"/>
                    <a:pt x="5078" y="98"/>
                  </a:cubicBezTo>
                  <a:cubicBezTo>
                    <a:pt x="4517" y="325"/>
                    <a:pt x="4177" y="920"/>
                    <a:pt x="4092" y="1509"/>
                  </a:cubicBezTo>
                  <a:cubicBezTo>
                    <a:pt x="4000" y="2104"/>
                    <a:pt x="4120" y="2707"/>
                    <a:pt x="4241" y="3296"/>
                  </a:cubicBezTo>
                  <a:cubicBezTo>
                    <a:pt x="4163" y="3196"/>
                    <a:pt x="4078" y="3111"/>
                    <a:pt x="3979" y="3062"/>
                  </a:cubicBezTo>
                  <a:cubicBezTo>
                    <a:pt x="3918" y="3027"/>
                    <a:pt x="3849" y="3005"/>
                    <a:pt x="3780" y="3005"/>
                  </a:cubicBezTo>
                  <a:cubicBezTo>
                    <a:pt x="3737" y="3005"/>
                    <a:pt x="3694" y="3014"/>
                    <a:pt x="3652" y="3033"/>
                  </a:cubicBezTo>
                  <a:cubicBezTo>
                    <a:pt x="3525" y="3090"/>
                    <a:pt x="3454" y="3246"/>
                    <a:pt x="3454" y="3388"/>
                  </a:cubicBezTo>
                  <a:cubicBezTo>
                    <a:pt x="3461" y="3530"/>
                    <a:pt x="3511" y="3664"/>
                    <a:pt x="3567" y="3799"/>
                  </a:cubicBezTo>
                  <a:cubicBezTo>
                    <a:pt x="3333" y="3397"/>
                    <a:pt x="2939" y="3166"/>
                    <a:pt x="2550" y="3166"/>
                  </a:cubicBezTo>
                  <a:cubicBezTo>
                    <a:pt x="2527" y="3166"/>
                    <a:pt x="2505" y="3166"/>
                    <a:pt x="2482" y="3168"/>
                  </a:cubicBezTo>
                  <a:cubicBezTo>
                    <a:pt x="2064" y="3189"/>
                    <a:pt x="1674" y="3480"/>
                    <a:pt x="1525" y="3870"/>
                  </a:cubicBezTo>
                  <a:cubicBezTo>
                    <a:pt x="1390" y="4217"/>
                    <a:pt x="1440" y="4614"/>
                    <a:pt x="1596" y="4955"/>
                  </a:cubicBezTo>
                  <a:cubicBezTo>
                    <a:pt x="1752" y="5295"/>
                    <a:pt x="2000" y="5586"/>
                    <a:pt x="2255" y="5855"/>
                  </a:cubicBezTo>
                  <a:cubicBezTo>
                    <a:pt x="1984" y="5766"/>
                    <a:pt x="1702" y="5709"/>
                    <a:pt x="1428" y="5709"/>
                  </a:cubicBezTo>
                  <a:cubicBezTo>
                    <a:pt x="1201" y="5709"/>
                    <a:pt x="979" y="5748"/>
                    <a:pt x="774" y="5841"/>
                  </a:cubicBezTo>
                  <a:cubicBezTo>
                    <a:pt x="327" y="6047"/>
                    <a:pt x="1" y="6571"/>
                    <a:pt x="150" y="7047"/>
                  </a:cubicBezTo>
                  <a:cubicBezTo>
                    <a:pt x="256" y="7387"/>
                    <a:pt x="575" y="7628"/>
                    <a:pt x="915" y="7734"/>
                  </a:cubicBezTo>
                  <a:cubicBezTo>
                    <a:pt x="1171" y="7814"/>
                    <a:pt x="1442" y="7830"/>
                    <a:pt x="1711" y="7830"/>
                  </a:cubicBezTo>
                  <a:cubicBezTo>
                    <a:pt x="1801" y="7830"/>
                    <a:pt x="1890" y="7828"/>
                    <a:pt x="1979" y="7827"/>
                  </a:cubicBezTo>
                  <a:cubicBezTo>
                    <a:pt x="2390" y="7817"/>
                    <a:pt x="2800" y="7809"/>
                    <a:pt x="3210" y="7809"/>
                  </a:cubicBezTo>
                  <a:cubicBezTo>
                    <a:pt x="3697" y="7809"/>
                    <a:pt x="4184" y="7820"/>
                    <a:pt x="4673" y="7855"/>
                  </a:cubicBezTo>
                  <a:cubicBezTo>
                    <a:pt x="5645" y="7926"/>
                    <a:pt x="6609" y="8103"/>
                    <a:pt x="7581" y="8273"/>
                  </a:cubicBezTo>
                  <a:lnTo>
                    <a:pt x="7581" y="1650"/>
                  </a:lnTo>
                  <a:cubicBezTo>
                    <a:pt x="7389" y="1218"/>
                    <a:pt x="7134" y="771"/>
                    <a:pt x="6751" y="445"/>
                  </a:cubicBezTo>
                  <a:cubicBezTo>
                    <a:pt x="6426" y="175"/>
                    <a:pt x="6002" y="0"/>
                    <a:pt x="55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2"/>
            <p:cNvSpPr/>
            <p:nvPr/>
          </p:nvSpPr>
          <p:spPr>
            <a:xfrm>
              <a:off x="7132605" y="4193133"/>
              <a:ext cx="29133" cy="60239"/>
            </a:xfrm>
            <a:custGeom>
              <a:avLst/>
              <a:gdLst/>
              <a:ahLst/>
              <a:cxnLst/>
              <a:rect l="l" t="t" r="r" b="b"/>
              <a:pathLst>
                <a:path w="916" h="1894" fill="none" extrusionOk="0">
                  <a:moveTo>
                    <a:pt x="774" y="0"/>
                  </a:moveTo>
                  <a:cubicBezTo>
                    <a:pt x="327" y="206"/>
                    <a:pt x="1" y="730"/>
                    <a:pt x="150" y="1206"/>
                  </a:cubicBezTo>
                  <a:cubicBezTo>
                    <a:pt x="256" y="1546"/>
                    <a:pt x="575" y="1787"/>
                    <a:pt x="915" y="1893"/>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2"/>
            <p:cNvSpPr/>
            <p:nvPr/>
          </p:nvSpPr>
          <p:spPr>
            <a:xfrm>
              <a:off x="7176814" y="4111712"/>
              <a:ext cx="27543" cy="81898"/>
            </a:xfrm>
            <a:custGeom>
              <a:avLst/>
              <a:gdLst/>
              <a:ahLst/>
              <a:cxnLst/>
              <a:rect l="l" t="t" r="r" b="b"/>
              <a:pathLst>
                <a:path w="866" h="2575" fill="none" extrusionOk="0">
                  <a:moveTo>
                    <a:pt x="674" y="0"/>
                  </a:moveTo>
                  <a:cubicBezTo>
                    <a:pt x="433" y="121"/>
                    <a:pt x="227" y="334"/>
                    <a:pt x="135" y="589"/>
                  </a:cubicBezTo>
                  <a:cubicBezTo>
                    <a:pt x="0" y="936"/>
                    <a:pt x="50" y="1333"/>
                    <a:pt x="206" y="1674"/>
                  </a:cubicBezTo>
                  <a:cubicBezTo>
                    <a:pt x="362" y="2014"/>
                    <a:pt x="610" y="2305"/>
                    <a:pt x="865" y="2574"/>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2"/>
            <p:cNvSpPr/>
            <p:nvPr/>
          </p:nvSpPr>
          <p:spPr>
            <a:xfrm>
              <a:off x="7261829" y="4007297"/>
              <a:ext cx="49425" cy="55722"/>
            </a:xfrm>
            <a:custGeom>
              <a:avLst/>
              <a:gdLst/>
              <a:ahLst/>
              <a:cxnLst/>
              <a:rect l="l" t="t" r="r" b="b"/>
              <a:pathLst>
                <a:path w="1554" h="1752" fill="none" extrusionOk="0">
                  <a:moveTo>
                    <a:pt x="1554" y="7"/>
                  </a:moveTo>
                  <a:cubicBezTo>
                    <a:pt x="1369" y="0"/>
                    <a:pt x="1185" y="29"/>
                    <a:pt x="1015" y="100"/>
                  </a:cubicBezTo>
                  <a:cubicBezTo>
                    <a:pt x="454" y="327"/>
                    <a:pt x="114" y="922"/>
                    <a:pt x="29" y="1511"/>
                  </a:cubicBezTo>
                  <a:cubicBezTo>
                    <a:pt x="15" y="1596"/>
                    <a:pt x="8" y="1674"/>
                    <a:pt x="1" y="1752"/>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2"/>
            <p:cNvSpPr/>
            <p:nvPr/>
          </p:nvSpPr>
          <p:spPr>
            <a:xfrm>
              <a:off x="7333327" y="4012704"/>
              <a:ext cx="33395" cy="33173"/>
            </a:xfrm>
            <a:custGeom>
              <a:avLst/>
              <a:gdLst/>
              <a:ahLst/>
              <a:cxnLst/>
              <a:rect l="l" t="t" r="r" b="b"/>
              <a:pathLst>
                <a:path w="1050" h="1043" fill="none" extrusionOk="0">
                  <a:moveTo>
                    <a:pt x="1050" y="1043"/>
                  </a:moveTo>
                  <a:cubicBezTo>
                    <a:pt x="887" y="759"/>
                    <a:pt x="688" y="497"/>
                    <a:pt x="440" y="277"/>
                  </a:cubicBezTo>
                  <a:cubicBezTo>
                    <a:pt x="305" y="171"/>
                    <a:pt x="156" y="71"/>
                    <a:pt x="0"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2"/>
            <p:cNvSpPr/>
            <p:nvPr/>
          </p:nvSpPr>
          <p:spPr>
            <a:xfrm>
              <a:off x="6838314" y="3927243"/>
              <a:ext cx="44463" cy="54577"/>
            </a:xfrm>
            <a:custGeom>
              <a:avLst/>
              <a:gdLst/>
              <a:ahLst/>
              <a:cxnLst/>
              <a:rect l="l" t="t" r="r" b="b"/>
              <a:pathLst>
                <a:path w="1398" h="1716" extrusionOk="0">
                  <a:moveTo>
                    <a:pt x="248" y="0"/>
                  </a:moveTo>
                  <a:lnTo>
                    <a:pt x="248" y="0"/>
                  </a:lnTo>
                  <a:cubicBezTo>
                    <a:pt x="0" y="496"/>
                    <a:pt x="121" y="1156"/>
                    <a:pt x="539" y="1525"/>
                  </a:cubicBezTo>
                  <a:cubicBezTo>
                    <a:pt x="658" y="1634"/>
                    <a:pt x="826" y="1715"/>
                    <a:pt x="983" y="1715"/>
                  </a:cubicBezTo>
                  <a:cubicBezTo>
                    <a:pt x="1060" y="1715"/>
                    <a:pt x="1134" y="1696"/>
                    <a:pt x="1199" y="1652"/>
                  </a:cubicBezTo>
                  <a:cubicBezTo>
                    <a:pt x="1397" y="1510"/>
                    <a:pt x="1383" y="1191"/>
                    <a:pt x="1248" y="986"/>
                  </a:cubicBezTo>
                  <a:cubicBezTo>
                    <a:pt x="1106" y="780"/>
                    <a:pt x="879" y="660"/>
                    <a:pt x="688" y="511"/>
                  </a:cubicBezTo>
                  <a:cubicBezTo>
                    <a:pt x="489" y="369"/>
                    <a:pt x="298" y="170"/>
                    <a:pt x="248" y="0"/>
                  </a:cubicBezTo>
                  <a:close/>
                </a:path>
              </a:pathLst>
            </a:custGeom>
            <a:solidFill>
              <a:srgbClr val="98B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2"/>
            <p:cNvSpPr/>
            <p:nvPr/>
          </p:nvSpPr>
          <p:spPr>
            <a:xfrm>
              <a:off x="6800402" y="3981535"/>
              <a:ext cx="59125" cy="31455"/>
            </a:xfrm>
            <a:custGeom>
              <a:avLst/>
              <a:gdLst/>
              <a:ahLst/>
              <a:cxnLst/>
              <a:rect l="l" t="t" r="r" b="b"/>
              <a:pathLst>
                <a:path w="1859" h="989" extrusionOk="0">
                  <a:moveTo>
                    <a:pt x="1148" y="1"/>
                  </a:moveTo>
                  <a:cubicBezTo>
                    <a:pt x="1053" y="1"/>
                    <a:pt x="956" y="16"/>
                    <a:pt x="866" y="45"/>
                  </a:cubicBezTo>
                  <a:cubicBezTo>
                    <a:pt x="618" y="115"/>
                    <a:pt x="405" y="264"/>
                    <a:pt x="1" y="399"/>
                  </a:cubicBezTo>
                  <a:cubicBezTo>
                    <a:pt x="292" y="761"/>
                    <a:pt x="745" y="981"/>
                    <a:pt x="1206" y="988"/>
                  </a:cubicBezTo>
                  <a:cubicBezTo>
                    <a:pt x="1220" y="988"/>
                    <a:pt x="1234" y="988"/>
                    <a:pt x="1247" y="988"/>
                  </a:cubicBezTo>
                  <a:cubicBezTo>
                    <a:pt x="1405" y="988"/>
                    <a:pt x="1563" y="950"/>
                    <a:pt x="1674" y="839"/>
                  </a:cubicBezTo>
                  <a:cubicBezTo>
                    <a:pt x="1859" y="654"/>
                    <a:pt x="1802" y="321"/>
                    <a:pt x="1603" y="151"/>
                  </a:cubicBezTo>
                  <a:cubicBezTo>
                    <a:pt x="1477" y="47"/>
                    <a:pt x="1314" y="1"/>
                    <a:pt x="1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2"/>
            <p:cNvSpPr/>
            <p:nvPr/>
          </p:nvSpPr>
          <p:spPr>
            <a:xfrm>
              <a:off x="6830172" y="3960162"/>
              <a:ext cx="54387" cy="38134"/>
            </a:xfrm>
            <a:custGeom>
              <a:avLst/>
              <a:gdLst/>
              <a:ahLst/>
              <a:cxnLst/>
              <a:rect l="l" t="t" r="r" b="b"/>
              <a:pathLst>
                <a:path w="1710" h="1199" fill="none" extrusionOk="0">
                  <a:moveTo>
                    <a:pt x="1072" y="0"/>
                  </a:moveTo>
                  <a:cubicBezTo>
                    <a:pt x="1206" y="426"/>
                    <a:pt x="1462" y="823"/>
                    <a:pt x="1710" y="1135"/>
                  </a:cubicBezTo>
                  <a:cubicBezTo>
                    <a:pt x="1164" y="922"/>
                    <a:pt x="526" y="943"/>
                    <a:pt x="1" y="1199"/>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2"/>
            <p:cNvSpPr/>
            <p:nvPr/>
          </p:nvSpPr>
          <p:spPr>
            <a:xfrm>
              <a:off x="6823651" y="3810901"/>
              <a:ext cx="243594" cy="218214"/>
            </a:xfrm>
            <a:custGeom>
              <a:avLst/>
              <a:gdLst/>
              <a:ahLst/>
              <a:cxnLst/>
              <a:rect l="l" t="t" r="r" b="b"/>
              <a:pathLst>
                <a:path w="7659" h="6861" extrusionOk="0">
                  <a:moveTo>
                    <a:pt x="4464" y="0"/>
                  </a:moveTo>
                  <a:cubicBezTo>
                    <a:pt x="4242" y="0"/>
                    <a:pt x="4019" y="87"/>
                    <a:pt x="3815" y="198"/>
                  </a:cubicBezTo>
                  <a:cubicBezTo>
                    <a:pt x="3595" y="318"/>
                    <a:pt x="3383" y="474"/>
                    <a:pt x="3241" y="680"/>
                  </a:cubicBezTo>
                  <a:cubicBezTo>
                    <a:pt x="3092" y="893"/>
                    <a:pt x="3014" y="1155"/>
                    <a:pt x="3064" y="1403"/>
                  </a:cubicBezTo>
                  <a:cubicBezTo>
                    <a:pt x="2940" y="1249"/>
                    <a:pt x="2746" y="1177"/>
                    <a:pt x="2551" y="1177"/>
                  </a:cubicBezTo>
                  <a:cubicBezTo>
                    <a:pt x="2387" y="1177"/>
                    <a:pt x="2222" y="1228"/>
                    <a:pt x="2099" y="1325"/>
                  </a:cubicBezTo>
                  <a:cubicBezTo>
                    <a:pt x="1837" y="1545"/>
                    <a:pt x="1723" y="1893"/>
                    <a:pt x="1645" y="2226"/>
                  </a:cubicBezTo>
                  <a:cubicBezTo>
                    <a:pt x="1567" y="2559"/>
                    <a:pt x="1504" y="2914"/>
                    <a:pt x="1298" y="3183"/>
                  </a:cubicBezTo>
                  <a:cubicBezTo>
                    <a:pt x="1071" y="3474"/>
                    <a:pt x="716" y="3630"/>
                    <a:pt x="468" y="3899"/>
                  </a:cubicBezTo>
                  <a:cubicBezTo>
                    <a:pt x="85" y="4296"/>
                    <a:pt x="0" y="4942"/>
                    <a:pt x="227" y="5445"/>
                  </a:cubicBezTo>
                  <a:cubicBezTo>
                    <a:pt x="454" y="5948"/>
                    <a:pt x="958" y="6303"/>
                    <a:pt x="1504" y="6388"/>
                  </a:cubicBezTo>
                  <a:cubicBezTo>
                    <a:pt x="1600" y="6403"/>
                    <a:pt x="1698" y="6410"/>
                    <a:pt x="1796" y="6410"/>
                  </a:cubicBezTo>
                  <a:cubicBezTo>
                    <a:pt x="2253" y="6410"/>
                    <a:pt x="2727" y="6258"/>
                    <a:pt x="3205" y="6048"/>
                  </a:cubicBezTo>
                  <a:cubicBezTo>
                    <a:pt x="3361" y="6424"/>
                    <a:pt x="3695" y="6728"/>
                    <a:pt x="4085" y="6828"/>
                  </a:cubicBezTo>
                  <a:cubicBezTo>
                    <a:pt x="4173" y="6850"/>
                    <a:pt x="4265" y="6861"/>
                    <a:pt x="4356" y="6861"/>
                  </a:cubicBezTo>
                  <a:cubicBezTo>
                    <a:pt x="4675" y="6861"/>
                    <a:pt x="4994" y="6730"/>
                    <a:pt x="5198" y="6487"/>
                  </a:cubicBezTo>
                  <a:cubicBezTo>
                    <a:pt x="5460" y="6175"/>
                    <a:pt x="5503" y="5686"/>
                    <a:pt x="5403" y="5346"/>
                  </a:cubicBezTo>
                  <a:lnTo>
                    <a:pt x="5403" y="5346"/>
                  </a:lnTo>
                  <a:cubicBezTo>
                    <a:pt x="5498" y="5478"/>
                    <a:pt x="5663" y="5548"/>
                    <a:pt x="5828" y="5548"/>
                  </a:cubicBezTo>
                  <a:cubicBezTo>
                    <a:pt x="5946" y="5548"/>
                    <a:pt x="6063" y="5512"/>
                    <a:pt x="6155" y="5438"/>
                  </a:cubicBezTo>
                  <a:cubicBezTo>
                    <a:pt x="6368" y="5261"/>
                    <a:pt x="6389" y="4892"/>
                    <a:pt x="6198" y="4686"/>
                  </a:cubicBezTo>
                  <a:cubicBezTo>
                    <a:pt x="6666" y="4587"/>
                    <a:pt x="7041" y="4452"/>
                    <a:pt x="7297" y="4176"/>
                  </a:cubicBezTo>
                  <a:cubicBezTo>
                    <a:pt x="7545" y="3906"/>
                    <a:pt x="7658" y="3495"/>
                    <a:pt x="7531" y="3148"/>
                  </a:cubicBezTo>
                  <a:cubicBezTo>
                    <a:pt x="7415" y="2833"/>
                    <a:pt x="7096" y="2594"/>
                    <a:pt x="6763" y="2594"/>
                  </a:cubicBezTo>
                  <a:cubicBezTo>
                    <a:pt x="6728" y="2594"/>
                    <a:pt x="6693" y="2596"/>
                    <a:pt x="6659" y="2602"/>
                  </a:cubicBezTo>
                  <a:cubicBezTo>
                    <a:pt x="6871" y="2261"/>
                    <a:pt x="6963" y="1942"/>
                    <a:pt x="6885" y="1680"/>
                  </a:cubicBezTo>
                  <a:cubicBezTo>
                    <a:pt x="6807" y="1410"/>
                    <a:pt x="6581" y="1198"/>
                    <a:pt x="6318" y="1113"/>
                  </a:cubicBezTo>
                  <a:cubicBezTo>
                    <a:pt x="6210" y="1075"/>
                    <a:pt x="6096" y="1057"/>
                    <a:pt x="5981" y="1057"/>
                  </a:cubicBezTo>
                  <a:cubicBezTo>
                    <a:pt x="5817" y="1057"/>
                    <a:pt x="5653" y="1093"/>
                    <a:pt x="5503" y="1155"/>
                  </a:cubicBezTo>
                  <a:cubicBezTo>
                    <a:pt x="5489" y="893"/>
                    <a:pt x="5403" y="645"/>
                    <a:pt x="5247" y="432"/>
                  </a:cubicBezTo>
                  <a:cubicBezTo>
                    <a:pt x="5099" y="219"/>
                    <a:pt x="4872" y="49"/>
                    <a:pt x="4609" y="13"/>
                  </a:cubicBezTo>
                  <a:cubicBezTo>
                    <a:pt x="4561" y="5"/>
                    <a:pt x="4513" y="0"/>
                    <a:pt x="4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2"/>
            <p:cNvSpPr/>
            <p:nvPr/>
          </p:nvSpPr>
          <p:spPr>
            <a:xfrm>
              <a:off x="6826355" y="3961052"/>
              <a:ext cx="127220" cy="67013"/>
            </a:xfrm>
            <a:custGeom>
              <a:avLst/>
              <a:gdLst/>
              <a:ahLst/>
              <a:cxnLst/>
              <a:rect l="l" t="t" r="r" b="b"/>
              <a:pathLst>
                <a:path w="4000" h="2107" fill="none" extrusionOk="0">
                  <a:moveTo>
                    <a:pt x="4000" y="2107"/>
                  </a:moveTo>
                  <a:cubicBezTo>
                    <a:pt x="3610" y="2007"/>
                    <a:pt x="3276" y="1703"/>
                    <a:pt x="3120" y="1327"/>
                  </a:cubicBezTo>
                  <a:cubicBezTo>
                    <a:pt x="2539" y="1582"/>
                    <a:pt x="1965" y="1752"/>
                    <a:pt x="1419" y="1667"/>
                  </a:cubicBezTo>
                  <a:cubicBezTo>
                    <a:pt x="873" y="1582"/>
                    <a:pt x="369" y="1227"/>
                    <a:pt x="142" y="724"/>
                  </a:cubicBezTo>
                  <a:cubicBezTo>
                    <a:pt x="43" y="497"/>
                    <a:pt x="0" y="249"/>
                    <a:pt x="22"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2"/>
            <p:cNvSpPr/>
            <p:nvPr/>
          </p:nvSpPr>
          <p:spPr>
            <a:xfrm>
              <a:off x="6977683" y="3998264"/>
              <a:ext cx="18956" cy="27320"/>
            </a:xfrm>
            <a:custGeom>
              <a:avLst/>
              <a:gdLst/>
              <a:ahLst/>
              <a:cxnLst/>
              <a:rect l="l" t="t" r="r" b="b"/>
              <a:pathLst>
                <a:path w="596" h="859" fill="none" extrusionOk="0">
                  <a:moveTo>
                    <a:pt x="596" y="1"/>
                  </a:moveTo>
                  <a:cubicBezTo>
                    <a:pt x="568" y="221"/>
                    <a:pt x="490" y="433"/>
                    <a:pt x="355" y="596"/>
                  </a:cubicBezTo>
                  <a:cubicBezTo>
                    <a:pt x="256" y="710"/>
                    <a:pt x="135" y="802"/>
                    <a:pt x="0" y="859"/>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2"/>
            <p:cNvSpPr/>
            <p:nvPr/>
          </p:nvSpPr>
          <p:spPr>
            <a:xfrm>
              <a:off x="6723275" y="3727635"/>
              <a:ext cx="53496" cy="42269"/>
            </a:xfrm>
            <a:custGeom>
              <a:avLst/>
              <a:gdLst/>
              <a:ahLst/>
              <a:cxnLst/>
              <a:rect l="l" t="t" r="r" b="b"/>
              <a:pathLst>
                <a:path w="1682" h="1329" extrusionOk="0">
                  <a:moveTo>
                    <a:pt x="413" y="0"/>
                  </a:moveTo>
                  <a:cubicBezTo>
                    <a:pt x="273" y="0"/>
                    <a:pt x="133" y="23"/>
                    <a:pt x="1" y="72"/>
                  </a:cubicBezTo>
                  <a:cubicBezTo>
                    <a:pt x="164" y="136"/>
                    <a:pt x="334" y="348"/>
                    <a:pt x="455" y="568"/>
                  </a:cubicBezTo>
                  <a:cubicBezTo>
                    <a:pt x="575" y="781"/>
                    <a:pt x="675" y="1015"/>
                    <a:pt x="859" y="1178"/>
                  </a:cubicBezTo>
                  <a:cubicBezTo>
                    <a:pt x="963" y="1270"/>
                    <a:pt x="1108" y="1328"/>
                    <a:pt x="1245" y="1328"/>
                  </a:cubicBezTo>
                  <a:cubicBezTo>
                    <a:pt x="1350" y="1328"/>
                    <a:pt x="1451" y="1294"/>
                    <a:pt x="1525" y="1213"/>
                  </a:cubicBezTo>
                  <a:cubicBezTo>
                    <a:pt x="1681" y="1036"/>
                    <a:pt x="1618" y="745"/>
                    <a:pt x="1476" y="547"/>
                  </a:cubicBezTo>
                  <a:cubicBezTo>
                    <a:pt x="1243" y="202"/>
                    <a:pt x="827" y="0"/>
                    <a:pt x="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2"/>
            <p:cNvSpPr/>
            <p:nvPr/>
          </p:nvSpPr>
          <p:spPr>
            <a:xfrm>
              <a:off x="6776962" y="3692682"/>
              <a:ext cx="34095" cy="57090"/>
            </a:xfrm>
            <a:custGeom>
              <a:avLst/>
              <a:gdLst/>
              <a:ahLst/>
              <a:cxnLst/>
              <a:rect l="l" t="t" r="r" b="b"/>
              <a:pathLst>
                <a:path w="1072" h="1795" extrusionOk="0">
                  <a:moveTo>
                    <a:pt x="582" y="1"/>
                  </a:moveTo>
                  <a:cubicBezTo>
                    <a:pt x="398" y="384"/>
                    <a:pt x="220" y="582"/>
                    <a:pt x="121" y="816"/>
                  </a:cubicBezTo>
                  <a:cubicBezTo>
                    <a:pt x="15" y="1050"/>
                    <a:pt x="1" y="1341"/>
                    <a:pt x="142" y="1561"/>
                  </a:cubicBezTo>
                  <a:cubicBezTo>
                    <a:pt x="236" y="1705"/>
                    <a:pt x="408" y="1795"/>
                    <a:pt x="574" y="1795"/>
                  </a:cubicBezTo>
                  <a:cubicBezTo>
                    <a:pt x="661" y="1795"/>
                    <a:pt x="745" y="1770"/>
                    <a:pt x="816" y="1717"/>
                  </a:cubicBezTo>
                  <a:cubicBezTo>
                    <a:pt x="951" y="1610"/>
                    <a:pt x="1000" y="1433"/>
                    <a:pt x="1022" y="1263"/>
                  </a:cubicBezTo>
                  <a:cubicBezTo>
                    <a:pt x="1071" y="809"/>
                    <a:pt x="901" y="334"/>
                    <a:pt x="5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2"/>
            <p:cNvSpPr/>
            <p:nvPr/>
          </p:nvSpPr>
          <p:spPr>
            <a:xfrm>
              <a:off x="6753744" y="3722674"/>
              <a:ext cx="42205" cy="53719"/>
            </a:xfrm>
            <a:custGeom>
              <a:avLst/>
              <a:gdLst/>
              <a:ahLst/>
              <a:cxnLst/>
              <a:rect l="l" t="t" r="r" b="b"/>
              <a:pathLst>
                <a:path w="1327" h="1689" fill="none" extrusionOk="0">
                  <a:moveTo>
                    <a:pt x="0" y="916"/>
                  </a:moveTo>
                  <a:cubicBezTo>
                    <a:pt x="411" y="1107"/>
                    <a:pt x="766" y="1405"/>
                    <a:pt x="1050" y="1688"/>
                  </a:cubicBezTo>
                  <a:cubicBezTo>
                    <a:pt x="901" y="1121"/>
                    <a:pt x="1007" y="490"/>
                    <a:pt x="1326"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2"/>
            <p:cNvSpPr/>
            <p:nvPr/>
          </p:nvSpPr>
          <p:spPr>
            <a:xfrm>
              <a:off x="6903259" y="3813350"/>
              <a:ext cx="37466" cy="61002"/>
            </a:xfrm>
            <a:custGeom>
              <a:avLst/>
              <a:gdLst/>
              <a:ahLst/>
              <a:cxnLst/>
              <a:rect l="l" t="t" r="r" b="b"/>
              <a:pathLst>
                <a:path w="1178" h="1918" extrusionOk="0">
                  <a:moveTo>
                    <a:pt x="837" y="0"/>
                  </a:moveTo>
                  <a:lnTo>
                    <a:pt x="837" y="0"/>
                  </a:lnTo>
                  <a:cubicBezTo>
                    <a:pt x="518" y="142"/>
                    <a:pt x="355" y="312"/>
                    <a:pt x="220" y="518"/>
                  </a:cubicBezTo>
                  <a:cubicBezTo>
                    <a:pt x="93" y="716"/>
                    <a:pt x="0" y="950"/>
                    <a:pt x="0" y="1192"/>
                  </a:cubicBezTo>
                  <a:cubicBezTo>
                    <a:pt x="0" y="1433"/>
                    <a:pt x="107" y="1674"/>
                    <a:pt x="305" y="1816"/>
                  </a:cubicBezTo>
                  <a:cubicBezTo>
                    <a:pt x="400" y="1882"/>
                    <a:pt x="519" y="1917"/>
                    <a:pt x="637" y="1917"/>
                  </a:cubicBezTo>
                  <a:cubicBezTo>
                    <a:pt x="758" y="1917"/>
                    <a:pt x="878" y="1880"/>
                    <a:pt x="972" y="1801"/>
                  </a:cubicBezTo>
                  <a:cubicBezTo>
                    <a:pt x="1128" y="1660"/>
                    <a:pt x="1177" y="1426"/>
                    <a:pt x="1149" y="1220"/>
                  </a:cubicBezTo>
                  <a:cubicBezTo>
                    <a:pt x="1121" y="1007"/>
                    <a:pt x="1029" y="816"/>
                    <a:pt x="951" y="617"/>
                  </a:cubicBezTo>
                  <a:cubicBezTo>
                    <a:pt x="873" y="419"/>
                    <a:pt x="809" y="213"/>
                    <a:pt x="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2"/>
            <p:cNvSpPr/>
            <p:nvPr/>
          </p:nvSpPr>
          <p:spPr>
            <a:xfrm>
              <a:off x="6946546" y="3865860"/>
              <a:ext cx="49870" cy="29292"/>
            </a:xfrm>
            <a:custGeom>
              <a:avLst/>
              <a:gdLst/>
              <a:ahLst/>
              <a:cxnLst/>
              <a:rect l="l" t="t" r="r" b="b"/>
              <a:pathLst>
                <a:path w="1568" h="921" extrusionOk="0">
                  <a:moveTo>
                    <a:pt x="587" y="0"/>
                  </a:moveTo>
                  <a:cubicBezTo>
                    <a:pt x="514" y="0"/>
                    <a:pt x="441" y="9"/>
                    <a:pt x="369" y="30"/>
                  </a:cubicBezTo>
                  <a:cubicBezTo>
                    <a:pt x="178" y="79"/>
                    <a:pt x="1" y="250"/>
                    <a:pt x="1" y="448"/>
                  </a:cubicBezTo>
                  <a:cubicBezTo>
                    <a:pt x="1" y="569"/>
                    <a:pt x="65" y="682"/>
                    <a:pt x="157" y="760"/>
                  </a:cubicBezTo>
                  <a:cubicBezTo>
                    <a:pt x="249" y="838"/>
                    <a:pt x="369" y="888"/>
                    <a:pt x="490" y="909"/>
                  </a:cubicBezTo>
                  <a:cubicBezTo>
                    <a:pt x="538" y="917"/>
                    <a:pt x="586" y="920"/>
                    <a:pt x="635" y="920"/>
                  </a:cubicBezTo>
                  <a:cubicBezTo>
                    <a:pt x="819" y="920"/>
                    <a:pt x="1007" y="868"/>
                    <a:pt x="1164" y="767"/>
                  </a:cubicBezTo>
                  <a:cubicBezTo>
                    <a:pt x="1362" y="640"/>
                    <a:pt x="1511" y="434"/>
                    <a:pt x="1568" y="207"/>
                  </a:cubicBezTo>
                  <a:cubicBezTo>
                    <a:pt x="1348" y="150"/>
                    <a:pt x="1149" y="94"/>
                    <a:pt x="958" y="51"/>
                  </a:cubicBezTo>
                  <a:cubicBezTo>
                    <a:pt x="838" y="24"/>
                    <a:pt x="712" y="0"/>
                    <a:pt x="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2"/>
            <p:cNvSpPr/>
            <p:nvPr/>
          </p:nvSpPr>
          <p:spPr>
            <a:xfrm>
              <a:off x="6917476" y="3847158"/>
              <a:ext cx="51651" cy="56867"/>
            </a:xfrm>
            <a:custGeom>
              <a:avLst/>
              <a:gdLst/>
              <a:ahLst/>
              <a:cxnLst/>
              <a:rect l="l" t="t" r="r" b="b"/>
              <a:pathLst>
                <a:path w="1624" h="1788" fill="none" extrusionOk="0">
                  <a:moveTo>
                    <a:pt x="177" y="1"/>
                  </a:moveTo>
                  <a:cubicBezTo>
                    <a:pt x="0" y="582"/>
                    <a:pt x="7" y="1213"/>
                    <a:pt x="192" y="1788"/>
                  </a:cubicBezTo>
                  <a:cubicBezTo>
                    <a:pt x="454" y="1270"/>
                    <a:pt x="1049" y="951"/>
                    <a:pt x="1624" y="1008"/>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2"/>
            <p:cNvSpPr/>
            <p:nvPr/>
          </p:nvSpPr>
          <p:spPr>
            <a:xfrm>
              <a:off x="6981722" y="3573826"/>
              <a:ext cx="41760" cy="60302"/>
            </a:xfrm>
            <a:custGeom>
              <a:avLst/>
              <a:gdLst/>
              <a:ahLst/>
              <a:cxnLst/>
              <a:rect l="l" t="t" r="r" b="b"/>
              <a:pathLst>
                <a:path w="1313" h="1896" extrusionOk="0">
                  <a:moveTo>
                    <a:pt x="433" y="1"/>
                  </a:moveTo>
                  <a:cubicBezTo>
                    <a:pt x="192" y="242"/>
                    <a:pt x="100" y="469"/>
                    <a:pt x="51" y="703"/>
                  </a:cubicBezTo>
                  <a:cubicBezTo>
                    <a:pt x="1" y="937"/>
                    <a:pt x="1" y="1185"/>
                    <a:pt x="93" y="1412"/>
                  </a:cubicBezTo>
                  <a:cubicBezTo>
                    <a:pt x="178" y="1632"/>
                    <a:pt x="363" y="1823"/>
                    <a:pt x="597" y="1880"/>
                  </a:cubicBezTo>
                  <a:cubicBezTo>
                    <a:pt x="640" y="1891"/>
                    <a:pt x="685" y="1896"/>
                    <a:pt x="731" y="1896"/>
                  </a:cubicBezTo>
                  <a:cubicBezTo>
                    <a:pt x="928" y="1896"/>
                    <a:pt x="1127" y="1798"/>
                    <a:pt x="1213" y="1625"/>
                  </a:cubicBezTo>
                  <a:cubicBezTo>
                    <a:pt x="1313" y="1433"/>
                    <a:pt x="1270" y="1199"/>
                    <a:pt x="1164" y="1015"/>
                  </a:cubicBezTo>
                  <a:cubicBezTo>
                    <a:pt x="1065" y="831"/>
                    <a:pt x="909" y="682"/>
                    <a:pt x="767" y="526"/>
                  </a:cubicBezTo>
                  <a:cubicBezTo>
                    <a:pt x="625" y="377"/>
                    <a:pt x="490" y="199"/>
                    <a:pt x="4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2"/>
            <p:cNvSpPr/>
            <p:nvPr/>
          </p:nvSpPr>
          <p:spPr>
            <a:xfrm>
              <a:off x="7033151" y="3604518"/>
              <a:ext cx="46722" cy="33809"/>
            </a:xfrm>
            <a:custGeom>
              <a:avLst/>
              <a:gdLst/>
              <a:ahLst/>
              <a:cxnLst/>
              <a:rect l="l" t="t" r="r" b="b"/>
              <a:pathLst>
                <a:path w="1469" h="1063" extrusionOk="0">
                  <a:moveTo>
                    <a:pt x="1447" y="0"/>
                  </a:moveTo>
                  <a:lnTo>
                    <a:pt x="1447" y="0"/>
                  </a:lnTo>
                  <a:cubicBezTo>
                    <a:pt x="1220" y="29"/>
                    <a:pt x="1015" y="50"/>
                    <a:pt x="816" y="78"/>
                  </a:cubicBezTo>
                  <a:cubicBezTo>
                    <a:pt x="625" y="107"/>
                    <a:pt x="419" y="149"/>
                    <a:pt x="263" y="270"/>
                  </a:cubicBezTo>
                  <a:cubicBezTo>
                    <a:pt x="100" y="390"/>
                    <a:pt x="1" y="610"/>
                    <a:pt x="72" y="794"/>
                  </a:cubicBezTo>
                  <a:cubicBezTo>
                    <a:pt x="114" y="908"/>
                    <a:pt x="220" y="993"/>
                    <a:pt x="334" y="1028"/>
                  </a:cubicBezTo>
                  <a:cubicBezTo>
                    <a:pt x="396" y="1052"/>
                    <a:pt x="463" y="1062"/>
                    <a:pt x="529" y="1062"/>
                  </a:cubicBezTo>
                  <a:cubicBezTo>
                    <a:pt x="584" y="1062"/>
                    <a:pt x="637" y="1055"/>
                    <a:pt x="688" y="1043"/>
                  </a:cubicBezTo>
                  <a:cubicBezTo>
                    <a:pt x="922" y="1000"/>
                    <a:pt x="1135" y="858"/>
                    <a:pt x="1270" y="674"/>
                  </a:cubicBezTo>
                  <a:cubicBezTo>
                    <a:pt x="1405" y="482"/>
                    <a:pt x="1468" y="234"/>
                    <a:pt x="1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2"/>
            <p:cNvSpPr/>
            <p:nvPr/>
          </p:nvSpPr>
          <p:spPr>
            <a:xfrm>
              <a:off x="7001569" y="3607667"/>
              <a:ext cx="54387" cy="52796"/>
            </a:xfrm>
            <a:custGeom>
              <a:avLst/>
              <a:gdLst/>
              <a:ahLst/>
              <a:cxnLst/>
              <a:rect l="l" t="t" r="r" b="b"/>
              <a:pathLst>
                <a:path w="1710" h="1660" fill="none" extrusionOk="0">
                  <a:moveTo>
                    <a:pt x="1" y="1"/>
                  </a:moveTo>
                  <a:cubicBezTo>
                    <a:pt x="51" y="603"/>
                    <a:pt x="285" y="1192"/>
                    <a:pt x="667" y="1660"/>
                  </a:cubicBezTo>
                  <a:cubicBezTo>
                    <a:pt x="724" y="1085"/>
                    <a:pt x="1157" y="568"/>
                    <a:pt x="1710" y="412"/>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2"/>
            <p:cNvSpPr/>
            <p:nvPr/>
          </p:nvSpPr>
          <p:spPr>
            <a:xfrm>
              <a:off x="7042406" y="3913472"/>
              <a:ext cx="16952" cy="33173"/>
            </a:xfrm>
            <a:custGeom>
              <a:avLst/>
              <a:gdLst/>
              <a:ahLst/>
              <a:cxnLst/>
              <a:rect l="l" t="t" r="r" b="b"/>
              <a:pathLst>
                <a:path w="533" h="1043" extrusionOk="0">
                  <a:moveTo>
                    <a:pt x="121" y="1"/>
                  </a:moveTo>
                  <a:lnTo>
                    <a:pt x="121" y="1"/>
                  </a:lnTo>
                  <a:cubicBezTo>
                    <a:pt x="178" y="220"/>
                    <a:pt x="0" y="447"/>
                    <a:pt x="43" y="667"/>
                  </a:cubicBezTo>
                  <a:cubicBezTo>
                    <a:pt x="85" y="844"/>
                    <a:pt x="256" y="958"/>
                    <a:pt x="412" y="1043"/>
                  </a:cubicBezTo>
                  <a:cubicBezTo>
                    <a:pt x="504" y="859"/>
                    <a:pt x="532" y="646"/>
                    <a:pt x="483" y="454"/>
                  </a:cubicBezTo>
                  <a:cubicBezTo>
                    <a:pt x="426" y="270"/>
                    <a:pt x="298" y="100"/>
                    <a:pt x="1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2"/>
            <p:cNvSpPr/>
            <p:nvPr/>
          </p:nvSpPr>
          <p:spPr>
            <a:xfrm>
              <a:off x="7053888" y="3931442"/>
              <a:ext cx="35017" cy="18447"/>
            </a:xfrm>
            <a:custGeom>
              <a:avLst/>
              <a:gdLst/>
              <a:ahLst/>
              <a:cxnLst/>
              <a:rect l="l" t="t" r="r" b="b"/>
              <a:pathLst>
                <a:path w="1101" h="580" extrusionOk="0">
                  <a:moveTo>
                    <a:pt x="656" y="1"/>
                  </a:moveTo>
                  <a:cubicBezTo>
                    <a:pt x="595" y="1"/>
                    <a:pt x="535" y="8"/>
                    <a:pt x="476" y="24"/>
                  </a:cubicBezTo>
                  <a:cubicBezTo>
                    <a:pt x="270" y="74"/>
                    <a:pt x="86" y="223"/>
                    <a:pt x="1" y="379"/>
                  </a:cubicBezTo>
                  <a:cubicBezTo>
                    <a:pt x="72" y="515"/>
                    <a:pt x="222" y="580"/>
                    <a:pt x="374" y="580"/>
                  </a:cubicBezTo>
                  <a:cubicBezTo>
                    <a:pt x="435" y="580"/>
                    <a:pt x="497" y="569"/>
                    <a:pt x="554" y="549"/>
                  </a:cubicBezTo>
                  <a:cubicBezTo>
                    <a:pt x="760" y="478"/>
                    <a:pt x="909" y="315"/>
                    <a:pt x="1100" y="145"/>
                  </a:cubicBezTo>
                  <a:cubicBezTo>
                    <a:pt x="972" y="52"/>
                    <a:pt x="814" y="1"/>
                    <a:pt x="6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2"/>
            <p:cNvSpPr/>
            <p:nvPr/>
          </p:nvSpPr>
          <p:spPr>
            <a:xfrm>
              <a:off x="7014450" y="3941047"/>
              <a:ext cx="60907" cy="56517"/>
            </a:xfrm>
            <a:custGeom>
              <a:avLst/>
              <a:gdLst/>
              <a:ahLst/>
              <a:cxnLst/>
              <a:rect l="l" t="t" r="r" b="b"/>
              <a:pathLst>
                <a:path w="1915" h="1777" extrusionOk="0">
                  <a:moveTo>
                    <a:pt x="933" y="1"/>
                  </a:moveTo>
                  <a:cubicBezTo>
                    <a:pt x="783" y="1"/>
                    <a:pt x="633" y="37"/>
                    <a:pt x="504" y="112"/>
                  </a:cubicBezTo>
                  <a:cubicBezTo>
                    <a:pt x="177" y="296"/>
                    <a:pt x="0" y="701"/>
                    <a:pt x="71" y="1062"/>
                  </a:cubicBezTo>
                  <a:cubicBezTo>
                    <a:pt x="142" y="1424"/>
                    <a:pt x="468" y="1722"/>
                    <a:pt x="837" y="1771"/>
                  </a:cubicBezTo>
                  <a:cubicBezTo>
                    <a:pt x="869" y="1775"/>
                    <a:pt x="901" y="1777"/>
                    <a:pt x="934" y="1777"/>
                  </a:cubicBezTo>
                  <a:cubicBezTo>
                    <a:pt x="1271" y="1777"/>
                    <a:pt x="1603" y="1579"/>
                    <a:pt x="1751" y="1275"/>
                  </a:cubicBezTo>
                  <a:cubicBezTo>
                    <a:pt x="1915" y="942"/>
                    <a:pt x="1844" y="495"/>
                    <a:pt x="1539" y="226"/>
                  </a:cubicBezTo>
                  <a:cubicBezTo>
                    <a:pt x="1375" y="78"/>
                    <a:pt x="1153" y="1"/>
                    <a:pt x="9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2"/>
            <p:cNvSpPr/>
            <p:nvPr/>
          </p:nvSpPr>
          <p:spPr>
            <a:xfrm>
              <a:off x="6766371" y="3599557"/>
              <a:ext cx="32282" cy="17143"/>
            </a:xfrm>
            <a:custGeom>
              <a:avLst/>
              <a:gdLst/>
              <a:ahLst/>
              <a:cxnLst/>
              <a:rect l="l" t="t" r="r" b="b"/>
              <a:pathLst>
                <a:path w="1015" h="539" extrusionOk="0">
                  <a:moveTo>
                    <a:pt x="320" y="0"/>
                  </a:moveTo>
                  <a:cubicBezTo>
                    <a:pt x="210" y="0"/>
                    <a:pt x="99" y="24"/>
                    <a:pt x="0" y="71"/>
                  </a:cubicBezTo>
                  <a:cubicBezTo>
                    <a:pt x="213" y="149"/>
                    <a:pt x="284" y="426"/>
                    <a:pt x="490" y="511"/>
                  </a:cubicBezTo>
                  <a:cubicBezTo>
                    <a:pt x="535" y="531"/>
                    <a:pt x="583" y="539"/>
                    <a:pt x="631" y="539"/>
                  </a:cubicBezTo>
                  <a:cubicBezTo>
                    <a:pt x="758" y="539"/>
                    <a:pt x="892" y="484"/>
                    <a:pt x="1014" y="433"/>
                  </a:cubicBezTo>
                  <a:cubicBezTo>
                    <a:pt x="915" y="256"/>
                    <a:pt x="759" y="107"/>
                    <a:pt x="575" y="43"/>
                  </a:cubicBezTo>
                  <a:cubicBezTo>
                    <a:pt x="493" y="15"/>
                    <a:pt x="407" y="0"/>
                    <a:pt x="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2"/>
            <p:cNvSpPr/>
            <p:nvPr/>
          </p:nvSpPr>
          <p:spPr>
            <a:xfrm>
              <a:off x="6792069" y="3580378"/>
              <a:ext cx="19433" cy="32600"/>
            </a:xfrm>
            <a:custGeom>
              <a:avLst/>
              <a:gdLst/>
              <a:ahLst/>
              <a:cxnLst/>
              <a:rect l="l" t="t" r="r" b="b"/>
              <a:pathLst>
                <a:path w="611" h="1025" extrusionOk="0">
                  <a:moveTo>
                    <a:pt x="547" y="1"/>
                  </a:moveTo>
                  <a:cubicBezTo>
                    <a:pt x="341" y="64"/>
                    <a:pt x="164" y="227"/>
                    <a:pt x="86" y="426"/>
                  </a:cubicBezTo>
                  <a:cubicBezTo>
                    <a:pt x="1" y="625"/>
                    <a:pt x="15" y="859"/>
                    <a:pt x="93" y="1022"/>
                  </a:cubicBezTo>
                  <a:cubicBezTo>
                    <a:pt x="107" y="1024"/>
                    <a:pt x="121" y="1025"/>
                    <a:pt x="135" y="1025"/>
                  </a:cubicBezTo>
                  <a:cubicBezTo>
                    <a:pt x="324" y="1025"/>
                    <a:pt x="494" y="852"/>
                    <a:pt x="554" y="667"/>
                  </a:cubicBezTo>
                  <a:cubicBezTo>
                    <a:pt x="610" y="461"/>
                    <a:pt x="568" y="249"/>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2"/>
            <p:cNvSpPr/>
            <p:nvPr/>
          </p:nvSpPr>
          <p:spPr>
            <a:xfrm>
              <a:off x="6780810" y="3607031"/>
              <a:ext cx="59793" cy="55913"/>
            </a:xfrm>
            <a:custGeom>
              <a:avLst/>
              <a:gdLst/>
              <a:ahLst/>
              <a:cxnLst/>
              <a:rect l="l" t="t" r="r" b="b"/>
              <a:pathLst>
                <a:path w="1880" h="1758" extrusionOk="0">
                  <a:moveTo>
                    <a:pt x="928" y="0"/>
                  </a:moveTo>
                  <a:cubicBezTo>
                    <a:pt x="865" y="0"/>
                    <a:pt x="801" y="7"/>
                    <a:pt x="738" y="21"/>
                  </a:cubicBezTo>
                  <a:cubicBezTo>
                    <a:pt x="376" y="106"/>
                    <a:pt x="78" y="432"/>
                    <a:pt x="43" y="793"/>
                  </a:cubicBezTo>
                  <a:cubicBezTo>
                    <a:pt x="0" y="1162"/>
                    <a:pt x="220" y="1538"/>
                    <a:pt x="553" y="1687"/>
                  </a:cubicBezTo>
                  <a:cubicBezTo>
                    <a:pt x="661" y="1735"/>
                    <a:pt x="778" y="1758"/>
                    <a:pt x="897" y="1758"/>
                  </a:cubicBezTo>
                  <a:cubicBezTo>
                    <a:pt x="1147" y="1758"/>
                    <a:pt x="1401" y="1657"/>
                    <a:pt x="1574" y="1474"/>
                  </a:cubicBezTo>
                  <a:cubicBezTo>
                    <a:pt x="1822" y="1205"/>
                    <a:pt x="1879" y="772"/>
                    <a:pt x="1709" y="453"/>
                  </a:cubicBezTo>
                  <a:cubicBezTo>
                    <a:pt x="1560" y="179"/>
                    <a:pt x="1256" y="0"/>
                    <a:pt x="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2"/>
            <p:cNvSpPr/>
            <p:nvPr/>
          </p:nvSpPr>
          <p:spPr>
            <a:xfrm>
              <a:off x="6848237" y="3851007"/>
              <a:ext cx="23027" cy="32377"/>
            </a:xfrm>
            <a:custGeom>
              <a:avLst/>
              <a:gdLst/>
              <a:ahLst/>
              <a:cxnLst/>
              <a:rect l="l" t="t" r="r" b="b"/>
              <a:pathLst>
                <a:path w="724" h="1018" extrusionOk="0">
                  <a:moveTo>
                    <a:pt x="603" y="0"/>
                  </a:moveTo>
                  <a:lnTo>
                    <a:pt x="603" y="0"/>
                  </a:lnTo>
                  <a:cubicBezTo>
                    <a:pt x="504" y="78"/>
                    <a:pt x="433" y="142"/>
                    <a:pt x="362" y="206"/>
                  </a:cubicBezTo>
                  <a:cubicBezTo>
                    <a:pt x="241" y="312"/>
                    <a:pt x="121" y="419"/>
                    <a:pt x="64" y="568"/>
                  </a:cubicBezTo>
                  <a:cubicBezTo>
                    <a:pt x="0" y="710"/>
                    <a:pt x="29" y="901"/>
                    <a:pt x="163" y="986"/>
                  </a:cubicBezTo>
                  <a:cubicBezTo>
                    <a:pt x="202" y="1008"/>
                    <a:pt x="238" y="1018"/>
                    <a:pt x="272" y="1018"/>
                  </a:cubicBezTo>
                  <a:cubicBezTo>
                    <a:pt x="391" y="1018"/>
                    <a:pt x="484" y="905"/>
                    <a:pt x="539" y="823"/>
                  </a:cubicBezTo>
                  <a:cubicBezTo>
                    <a:pt x="695" y="582"/>
                    <a:pt x="723" y="263"/>
                    <a:pt x="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2"/>
            <p:cNvSpPr/>
            <p:nvPr/>
          </p:nvSpPr>
          <p:spPr>
            <a:xfrm>
              <a:off x="6818467" y="3859308"/>
              <a:ext cx="34540" cy="27034"/>
            </a:xfrm>
            <a:custGeom>
              <a:avLst/>
              <a:gdLst/>
              <a:ahLst/>
              <a:cxnLst/>
              <a:rect l="l" t="t" r="r" b="b"/>
              <a:pathLst>
                <a:path w="1086" h="850" extrusionOk="0">
                  <a:moveTo>
                    <a:pt x="369" y="0"/>
                  </a:moveTo>
                  <a:cubicBezTo>
                    <a:pt x="246" y="0"/>
                    <a:pt x="123" y="19"/>
                    <a:pt x="0" y="37"/>
                  </a:cubicBezTo>
                  <a:cubicBezTo>
                    <a:pt x="177" y="229"/>
                    <a:pt x="234" y="512"/>
                    <a:pt x="426" y="690"/>
                  </a:cubicBezTo>
                  <a:cubicBezTo>
                    <a:pt x="544" y="792"/>
                    <a:pt x="699" y="849"/>
                    <a:pt x="891" y="849"/>
                  </a:cubicBezTo>
                  <a:cubicBezTo>
                    <a:pt x="952" y="849"/>
                    <a:pt x="1017" y="843"/>
                    <a:pt x="1085" y="831"/>
                  </a:cubicBezTo>
                  <a:cubicBezTo>
                    <a:pt x="1050" y="576"/>
                    <a:pt x="1007" y="307"/>
                    <a:pt x="816" y="144"/>
                  </a:cubicBezTo>
                  <a:cubicBezTo>
                    <a:pt x="709" y="51"/>
                    <a:pt x="567" y="9"/>
                    <a:pt x="426" y="2"/>
                  </a:cubicBezTo>
                  <a:cubicBezTo>
                    <a:pt x="407" y="1"/>
                    <a:pt x="388" y="0"/>
                    <a:pt x="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2"/>
            <p:cNvSpPr/>
            <p:nvPr/>
          </p:nvSpPr>
          <p:spPr>
            <a:xfrm>
              <a:off x="6820026" y="3879854"/>
              <a:ext cx="70194" cy="64978"/>
            </a:xfrm>
            <a:custGeom>
              <a:avLst/>
              <a:gdLst/>
              <a:ahLst/>
              <a:cxnLst/>
              <a:rect l="l" t="t" r="r" b="b"/>
              <a:pathLst>
                <a:path w="2207" h="2043" extrusionOk="0">
                  <a:moveTo>
                    <a:pt x="1095" y="0"/>
                  </a:moveTo>
                  <a:cubicBezTo>
                    <a:pt x="1080" y="0"/>
                    <a:pt x="1065" y="0"/>
                    <a:pt x="1050" y="1"/>
                  </a:cubicBezTo>
                  <a:cubicBezTo>
                    <a:pt x="625" y="22"/>
                    <a:pt x="228" y="334"/>
                    <a:pt x="114" y="746"/>
                  </a:cubicBezTo>
                  <a:cubicBezTo>
                    <a:pt x="1" y="1157"/>
                    <a:pt x="171" y="1632"/>
                    <a:pt x="526" y="1873"/>
                  </a:cubicBezTo>
                  <a:cubicBezTo>
                    <a:pt x="693" y="1987"/>
                    <a:pt x="893" y="2042"/>
                    <a:pt x="1094" y="2042"/>
                  </a:cubicBezTo>
                  <a:cubicBezTo>
                    <a:pt x="1319" y="2042"/>
                    <a:pt x="1544" y="1972"/>
                    <a:pt x="1724" y="1838"/>
                  </a:cubicBezTo>
                  <a:cubicBezTo>
                    <a:pt x="2057" y="1575"/>
                    <a:pt x="2206" y="1093"/>
                    <a:pt x="2064" y="689"/>
                  </a:cubicBezTo>
                  <a:cubicBezTo>
                    <a:pt x="1927" y="298"/>
                    <a:pt x="1531" y="0"/>
                    <a:pt x="10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2"/>
            <p:cNvSpPr/>
            <p:nvPr/>
          </p:nvSpPr>
          <p:spPr>
            <a:xfrm>
              <a:off x="7225985" y="3571823"/>
              <a:ext cx="30692" cy="22772"/>
            </a:xfrm>
            <a:custGeom>
              <a:avLst/>
              <a:gdLst/>
              <a:ahLst/>
              <a:cxnLst/>
              <a:rect l="l" t="t" r="r" b="b"/>
              <a:pathLst>
                <a:path w="965" h="716" extrusionOk="0">
                  <a:moveTo>
                    <a:pt x="965" y="0"/>
                  </a:moveTo>
                  <a:lnTo>
                    <a:pt x="965" y="0"/>
                  </a:lnTo>
                  <a:cubicBezTo>
                    <a:pt x="837" y="14"/>
                    <a:pt x="745" y="28"/>
                    <a:pt x="645" y="43"/>
                  </a:cubicBezTo>
                  <a:cubicBezTo>
                    <a:pt x="497" y="71"/>
                    <a:pt x="333" y="92"/>
                    <a:pt x="206" y="184"/>
                  </a:cubicBezTo>
                  <a:cubicBezTo>
                    <a:pt x="78" y="277"/>
                    <a:pt x="0" y="454"/>
                    <a:pt x="71" y="596"/>
                  </a:cubicBezTo>
                  <a:cubicBezTo>
                    <a:pt x="114" y="686"/>
                    <a:pt x="187" y="715"/>
                    <a:pt x="262" y="715"/>
                  </a:cubicBezTo>
                  <a:cubicBezTo>
                    <a:pt x="336" y="715"/>
                    <a:pt x="412" y="687"/>
                    <a:pt x="468" y="660"/>
                  </a:cubicBezTo>
                  <a:cubicBezTo>
                    <a:pt x="731" y="539"/>
                    <a:pt x="929" y="284"/>
                    <a:pt x="9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2"/>
            <p:cNvSpPr/>
            <p:nvPr/>
          </p:nvSpPr>
          <p:spPr>
            <a:xfrm>
              <a:off x="7208619" y="3553535"/>
              <a:ext cx="24140" cy="39724"/>
            </a:xfrm>
            <a:custGeom>
              <a:avLst/>
              <a:gdLst/>
              <a:ahLst/>
              <a:cxnLst/>
              <a:rect l="l" t="t" r="r" b="b"/>
              <a:pathLst>
                <a:path w="759" h="1249" extrusionOk="0">
                  <a:moveTo>
                    <a:pt x="50" y="1"/>
                  </a:moveTo>
                  <a:lnTo>
                    <a:pt x="50" y="1"/>
                  </a:lnTo>
                  <a:cubicBezTo>
                    <a:pt x="99" y="256"/>
                    <a:pt x="0" y="525"/>
                    <a:pt x="64" y="781"/>
                  </a:cubicBezTo>
                  <a:cubicBezTo>
                    <a:pt x="121" y="979"/>
                    <a:pt x="277" y="1142"/>
                    <a:pt x="539" y="1249"/>
                  </a:cubicBezTo>
                  <a:cubicBezTo>
                    <a:pt x="653" y="1022"/>
                    <a:pt x="759" y="767"/>
                    <a:pt x="688" y="525"/>
                  </a:cubicBezTo>
                  <a:cubicBezTo>
                    <a:pt x="645" y="391"/>
                    <a:pt x="546" y="277"/>
                    <a:pt x="433" y="199"/>
                  </a:cubicBezTo>
                  <a:cubicBezTo>
                    <a:pt x="319" y="114"/>
                    <a:pt x="185" y="58"/>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2"/>
            <p:cNvSpPr/>
            <p:nvPr/>
          </p:nvSpPr>
          <p:spPr>
            <a:xfrm>
              <a:off x="7177927" y="3584640"/>
              <a:ext cx="70194" cy="64882"/>
            </a:xfrm>
            <a:custGeom>
              <a:avLst/>
              <a:gdLst/>
              <a:ahLst/>
              <a:cxnLst/>
              <a:rect l="l" t="t" r="r" b="b"/>
              <a:pathLst>
                <a:path w="2207" h="2040" extrusionOk="0">
                  <a:moveTo>
                    <a:pt x="1121" y="0"/>
                  </a:moveTo>
                  <a:cubicBezTo>
                    <a:pt x="869" y="0"/>
                    <a:pt x="615" y="89"/>
                    <a:pt x="426" y="257"/>
                  </a:cubicBezTo>
                  <a:cubicBezTo>
                    <a:pt x="107" y="540"/>
                    <a:pt x="1" y="1029"/>
                    <a:pt x="171" y="1427"/>
                  </a:cubicBezTo>
                  <a:cubicBezTo>
                    <a:pt x="331" y="1792"/>
                    <a:pt x="721" y="2040"/>
                    <a:pt x="1120" y="2040"/>
                  </a:cubicBezTo>
                  <a:cubicBezTo>
                    <a:pt x="1146" y="2040"/>
                    <a:pt x="1173" y="2039"/>
                    <a:pt x="1199" y="2036"/>
                  </a:cubicBezTo>
                  <a:cubicBezTo>
                    <a:pt x="1625" y="2001"/>
                    <a:pt x="2008" y="1668"/>
                    <a:pt x="2107" y="1249"/>
                  </a:cubicBezTo>
                  <a:cubicBezTo>
                    <a:pt x="2206" y="838"/>
                    <a:pt x="2015" y="356"/>
                    <a:pt x="1618" y="129"/>
                  </a:cubicBezTo>
                  <a:cubicBezTo>
                    <a:pt x="1467" y="42"/>
                    <a:pt x="1294" y="0"/>
                    <a:pt x="11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 name="Google Shape;883;p32"/>
          <p:cNvGrpSpPr/>
          <p:nvPr/>
        </p:nvGrpSpPr>
        <p:grpSpPr>
          <a:xfrm>
            <a:off x="-76193" y="3523595"/>
            <a:ext cx="1736779" cy="1696111"/>
            <a:chOff x="7649277" y="2438356"/>
            <a:chExt cx="848907" cy="829029"/>
          </a:xfrm>
        </p:grpSpPr>
        <p:sp>
          <p:nvSpPr>
            <p:cNvPr id="884" name="Google Shape;884;p32"/>
            <p:cNvSpPr/>
            <p:nvPr/>
          </p:nvSpPr>
          <p:spPr>
            <a:xfrm>
              <a:off x="7649277" y="2438356"/>
              <a:ext cx="848907" cy="829029"/>
            </a:xfrm>
            <a:custGeom>
              <a:avLst/>
              <a:gdLst/>
              <a:ahLst/>
              <a:cxnLst/>
              <a:rect l="l" t="t" r="r" b="b"/>
              <a:pathLst>
                <a:path w="26691" h="26066" extrusionOk="0">
                  <a:moveTo>
                    <a:pt x="12253" y="0"/>
                  </a:moveTo>
                  <a:cubicBezTo>
                    <a:pt x="12140" y="0"/>
                    <a:pt x="12019" y="7"/>
                    <a:pt x="11878" y="14"/>
                  </a:cubicBezTo>
                  <a:cubicBezTo>
                    <a:pt x="11714" y="28"/>
                    <a:pt x="11566" y="64"/>
                    <a:pt x="11424" y="121"/>
                  </a:cubicBezTo>
                  <a:cubicBezTo>
                    <a:pt x="11395" y="128"/>
                    <a:pt x="11367" y="135"/>
                    <a:pt x="11346" y="142"/>
                  </a:cubicBezTo>
                  <a:cubicBezTo>
                    <a:pt x="11126" y="149"/>
                    <a:pt x="10913" y="199"/>
                    <a:pt x="10715" y="298"/>
                  </a:cubicBezTo>
                  <a:cubicBezTo>
                    <a:pt x="10544" y="383"/>
                    <a:pt x="10381" y="496"/>
                    <a:pt x="10218" y="624"/>
                  </a:cubicBezTo>
                  <a:cubicBezTo>
                    <a:pt x="7999" y="369"/>
                    <a:pt x="5467" y="241"/>
                    <a:pt x="2674" y="241"/>
                  </a:cubicBezTo>
                  <a:cubicBezTo>
                    <a:pt x="2284" y="241"/>
                    <a:pt x="1880" y="248"/>
                    <a:pt x="1475" y="248"/>
                  </a:cubicBezTo>
                  <a:cubicBezTo>
                    <a:pt x="703" y="262"/>
                    <a:pt x="79" y="894"/>
                    <a:pt x="79" y="1666"/>
                  </a:cubicBezTo>
                  <a:lnTo>
                    <a:pt x="79" y="6864"/>
                  </a:lnTo>
                  <a:lnTo>
                    <a:pt x="79" y="13501"/>
                  </a:lnTo>
                  <a:lnTo>
                    <a:pt x="79" y="13848"/>
                  </a:lnTo>
                  <a:cubicBezTo>
                    <a:pt x="1" y="14111"/>
                    <a:pt x="1" y="14394"/>
                    <a:pt x="79" y="14671"/>
                  </a:cubicBezTo>
                  <a:lnTo>
                    <a:pt x="79" y="24647"/>
                  </a:lnTo>
                  <a:cubicBezTo>
                    <a:pt x="79" y="25427"/>
                    <a:pt x="710" y="26066"/>
                    <a:pt x="1497" y="26066"/>
                  </a:cubicBezTo>
                  <a:lnTo>
                    <a:pt x="24130" y="26066"/>
                  </a:lnTo>
                  <a:cubicBezTo>
                    <a:pt x="24861" y="26066"/>
                    <a:pt x="25478" y="25505"/>
                    <a:pt x="25541" y="24782"/>
                  </a:cubicBezTo>
                  <a:cubicBezTo>
                    <a:pt x="25818" y="21910"/>
                    <a:pt x="26031" y="19514"/>
                    <a:pt x="26073" y="17280"/>
                  </a:cubicBezTo>
                  <a:cubicBezTo>
                    <a:pt x="26619" y="16167"/>
                    <a:pt x="26690" y="14891"/>
                    <a:pt x="26250" y="13784"/>
                  </a:cubicBezTo>
                  <a:cubicBezTo>
                    <a:pt x="26187" y="13614"/>
                    <a:pt x="26094" y="13465"/>
                    <a:pt x="25974" y="13331"/>
                  </a:cubicBezTo>
                  <a:cubicBezTo>
                    <a:pt x="25953" y="13295"/>
                    <a:pt x="25931" y="13253"/>
                    <a:pt x="25910" y="13217"/>
                  </a:cubicBezTo>
                  <a:cubicBezTo>
                    <a:pt x="25797" y="12267"/>
                    <a:pt x="25634" y="11402"/>
                    <a:pt x="25414" y="10587"/>
                  </a:cubicBezTo>
                  <a:cubicBezTo>
                    <a:pt x="25492" y="10402"/>
                    <a:pt x="25556" y="10218"/>
                    <a:pt x="25598" y="10026"/>
                  </a:cubicBezTo>
                  <a:cubicBezTo>
                    <a:pt x="25676" y="9729"/>
                    <a:pt x="25719" y="9417"/>
                    <a:pt x="25733" y="9105"/>
                  </a:cubicBezTo>
                  <a:cubicBezTo>
                    <a:pt x="25733" y="8998"/>
                    <a:pt x="25726" y="8899"/>
                    <a:pt x="25712" y="8800"/>
                  </a:cubicBezTo>
                  <a:cubicBezTo>
                    <a:pt x="25853" y="8232"/>
                    <a:pt x="25775" y="7616"/>
                    <a:pt x="25492" y="6984"/>
                  </a:cubicBezTo>
                  <a:cubicBezTo>
                    <a:pt x="25017" y="5928"/>
                    <a:pt x="24123" y="5084"/>
                    <a:pt x="23045" y="4666"/>
                  </a:cubicBezTo>
                  <a:cubicBezTo>
                    <a:pt x="22932" y="4616"/>
                    <a:pt x="22811" y="4588"/>
                    <a:pt x="22684" y="4574"/>
                  </a:cubicBezTo>
                  <a:cubicBezTo>
                    <a:pt x="22577" y="4517"/>
                    <a:pt x="22464" y="4481"/>
                    <a:pt x="22336" y="4453"/>
                  </a:cubicBezTo>
                  <a:cubicBezTo>
                    <a:pt x="22216" y="4432"/>
                    <a:pt x="22088" y="4411"/>
                    <a:pt x="21961" y="4396"/>
                  </a:cubicBezTo>
                  <a:cubicBezTo>
                    <a:pt x="21514" y="3950"/>
                    <a:pt x="20982" y="3602"/>
                    <a:pt x="20401" y="3382"/>
                  </a:cubicBezTo>
                  <a:cubicBezTo>
                    <a:pt x="20238" y="3326"/>
                    <a:pt x="20067" y="3290"/>
                    <a:pt x="19890" y="3290"/>
                  </a:cubicBezTo>
                  <a:cubicBezTo>
                    <a:pt x="19798" y="3269"/>
                    <a:pt x="19706" y="3255"/>
                    <a:pt x="19614" y="3233"/>
                  </a:cubicBezTo>
                  <a:cubicBezTo>
                    <a:pt x="19039" y="2921"/>
                    <a:pt x="18415" y="2624"/>
                    <a:pt x="17749" y="2361"/>
                  </a:cubicBezTo>
                  <a:cubicBezTo>
                    <a:pt x="17288" y="1645"/>
                    <a:pt x="16614" y="1049"/>
                    <a:pt x="15841" y="695"/>
                  </a:cubicBezTo>
                  <a:cubicBezTo>
                    <a:pt x="15239" y="418"/>
                    <a:pt x="14586" y="270"/>
                    <a:pt x="13891" y="255"/>
                  </a:cubicBezTo>
                  <a:cubicBezTo>
                    <a:pt x="13771" y="227"/>
                    <a:pt x="13643" y="206"/>
                    <a:pt x="13508" y="206"/>
                  </a:cubicBezTo>
                  <a:cubicBezTo>
                    <a:pt x="13473" y="206"/>
                    <a:pt x="13437" y="206"/>
                    <a:pt x="13402" y="213"/>
                  </a:cubicBezTo>
                  <a:lnTo>
                    <a:pt x="13374" y="213"/>
                  </a:lnTo>
                  <a:cubicBezTo>
                    <a:pt x="13338" y="199"/>
                    <a:pt x="13303" y="184"/>
                    <a:pt x="13267" y="170"/>
                  </a:cubicBezTo>
                  <a:cubicBezTo>
                    <a:pt x="12962" y="57"/>
                    <a:pt x="12629" y="0"/>
                    <a:pt x="12253"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2"/>
            <p:cNvSpPr/>
            <p:nvPr/>
          </p:nvSpPr>
          <p:spPr>
            <a:xfrm>
              <a:off x="7696858" y="2491120"/>
              <a:ext cx="781735" cy="731165"/>
            </a:xfrm>
            <a:custGeom>
              <a:avLst/>
              <a:gdLst/>
              <a:ahLst/>
              <a:cxnLst/>
              <a:rect l="l" t="t" r="r" b="b"/>
              <a:pathLst>
                <a:path w="24579" h="22989" extrusionOk="0">
                  <a:moveTo>
                    <a:pt x="1178" y="0"/>
                  </a:moveTo>
                  <a:cubicBezTo>
                    <a:pt x="792" y="0"/>
                    <a:pt x="400" y="3"/>
                    <a:pt x="1" y="7"/>
                  </a:cubicBezTo>
                  <a:lnTo>
                    <a:pt x="1" y="22988"/>
                  </a:lnTo>
                  <a:lnTo>
                    <a:pt x="22634" y="22988"/>
                  </a:lnTo>
                  <a:cubicBezTo>
                    <a:pt x="23974" y="8856"/>
                    <a:pt x="24579" y="0"/>
                    <a:pt x="1178" y="0"/>
                  </a:cubicBezTo>
                  <a:close/>
                </a:path>
              </a:pathLst>
            </a:custGeom>
            <a:solidFill>
              <a:srgbClr val="9876C1">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2"/>
            <p:cNvSpPr/>
            <p:nvPr/>
          </p:nvSpPr>
          <p:spPr>
            <a:xfrm>
              <a:off x="7696858" y="2655393"/>
              <a:ext cx="543325" cy="566892"/>
            </a:xfrm>
            <a:custGeom>
              <a:avLst/>
              <a:gdLst/>
              <a:ahLst/>
              <a:cxnLst/>
              <a:rect l="l" t="t" r="r" b="b"/>
              <a:pathLst>
                <a:path w="17083" h="17824" extrusionOk="0">
                  <a:moveTo>
                    <a:pt x="1550" y="1"/>
                  </a:moveTo>
                  <a:cubicBezTo>
                    <a:pt x="1041" y="1"/>
                    <a:pt x="524" y="14"/>
                    <a:pt x="1" y="40"/>
                  </a:cubicBezTo>
                  <a:lnTo>
                    <a:pt x="1" y="17823"/>
                  </a:lnTo>
                  <a:lnTo>
                    <a:pt x="16246" y="17823"/>
                  </a:lnTo>
                  <a:cubicBezTo>
                    <a:pt x="17082" y="12690"/>
                    <a:pt x="16572" y="7499"/>
                    <a:pt x="14544" y="4911"/>
                  </a:cubicBezTo>
                  <a:cubicBezTo>
                    <a:pt x="11998" y="1643"/>
                    <a:pt x="7259" y="1"/>
                    <a:pt x="1550" y="1"/>
                  </a:cubicBezTo>
                  <a:close/>
                </a:path>
              </a:pathLst>
            </a:custGeom>
            <a:solidFill>
              <a:srgbClr val="9876C1">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2"/>
            <p:cNvSpPr/>
            <p:nvPr/>
          </p:nvSpPr>
          <p:spPr>
            <a:xfrm>
              <a:off x="7696858" y="2867724"/>
              <a:ext cx="408694" cy="354562"/>
            </a:xfrm>
            <a:custGeom>
              <a:avLst/>
              <a:gdLst/>
              <a:ahLst/>
              <a:cxnLst/>
              <a:rect l="l" t="t" r="r" b="b"/>
              <a:pathLst>
                <a:path w="12850" h="11148" extrusionOk="0">
                  <a:moveTo>
                    <a:pt x="1" y="1"/>
                  </a:moveTo>
                  <a:lnTo>
                    <a:pt x="1" y="11147"/>
                  </a:lnTo>
                  <a:lnTo>
                    <a:pt x="10530" y="11147"/>
                  </a:lnTo>
                  <a:cubicBezTo>
                    <a:pt x="12367" y="6276"/>
                    <a:pt x="12849" y="1717"/>
                    <a:pt x="5489" y="526"/>
                  </a:cubicBezTo>
                  <a:cubicBezTo>
                    <a:pt x="3716" y="235"/>
                    <a:pt x="1844" y="50"/>
                    <a:pt x="1" y="1"/>
                  </a:cubicBezTo>
                  <a:close/>
                </a:path>
              </a:pathLst>
            </a:custGeom>
            <a:solidFill>
              <a:srgbClr val="9876C1">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2"/>
            <p:cNvSpPr/>
            <p:nvPr/>
          </p:nvSpPr>
          <p:spPr>
            <a:xfrm>
              <a:off x="7696858" y="3012754"/>
              <a:ext cx="203679" cy="209531"/>
            </a:xfrm>
            <a:custGeom>
              <a:avLst/>
              <a:gdLst/>
              <a:ahLst/>
              <a:cxnLst/>
              <a:rect l="l" t="t" r="r" b="b"/>
              <a:pathLst>
                <a:path w="6404" h="6588" extrusionOk="0">
                  <a:moveTo>
                    <a:pt x="1" y="0"/>
                  </a:moveTo>
                  <a:lnTo>
                    <a:pt x="1" y="6587"/>
                  </a:lnTo>
                  <a:lnTo>
                    <a:pt x="6404" y="6587"/>
                  </a:lnTo>
                  <a:cubicBezTo>
                    <a:pt x="6340" y="5396"/>
                    <a:pt x="5851" y="4170"/>
                    <a:pt x="4837" y="2985"/>
                  </a:cubicBezTo>
                  <a:cubicBezTo>
                    <a:pt x="3397" y="1319"/>
                    <a:pt x="1702" y="333"/>
                    <a:pt x="1" y="0"/>
                  </a:cubicBezTo>
                  <a:close/>
                </a:path>
              </a:pathLst>
            </a:custGeom>
            <a:solidFill>
              <a:srgbClr val="9876C1">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2"/>
            <p:cNvSpPr/>
            <p:nvPr/>
          </p:nvSpPr>
          <p:spPr>
            <a:xfrm>
              <a:off x="7813900" y="3140324"/>
              <a:ext cx="509039" cy="81961"/>
            </a:xfrm>
            <a:custGeom>
              <a:avLst/>
              <a:gdLst/>
              <a:ahLst/>
              <a:cxnLst/>
              <a:rect l="l" t="t" r="r" b="b"/>
              <a:pathLst>
                <a:path w="16005" h="2577" extrusionOk="0">
                  <a:moveTo>
                    <a:pt x="4810" y="0"/>
                  </a:moveTo>
                  <a:cubicBezTo>
                    <a:pt x="3555" y="0"/>
                    <a:pt x="3362" y="1236"/>
                    <a:pt x="3362" y="1236"/>
                  </a:cubicBezTo>
                  <a:cubicBezTo>
                    <a:pt x="3362" y="1236"/>
                    <a:pt x="3125" y="1024"/>
                    <a:pt x="2896" y="1024"/>
                  </a:cubicBezTo>
                  <a:cubicBezTo>
                    <a:pt x="2823" y="1024"/>
                    <a:pt x="2751" y="1045"/>
                    <a:pt x="2688" y="1102"/>
                  </a:cubicBezTo>
                  <a:cubicBezTo>
                    <a:pt x="2454" y="1307"/>
                    <a:pt x="2667" y="1563"/>
                    <a:pt x="2717" y="1619"/>
                  </a:cubicBezTo>
                  <a:cubicBezTo>
                    <a:pt x="2636" y="1533"/>
                    <a:pt x="2048" y="936"/>
                    <a:pt x="1317" y="936"/>
                  </a:cubicBezTo>
                  <a:cubicBezTo>
                    <a:pt x="1085" y="936"/>
                    <a:pt x="838" y="996"/>
                    <a:pt x="589" y="1151"/>
                  </a:cubicBezTo>
                  <a:cubicBezTo>
                    <a:pt x="86" y="1463"/>
                    <a:pt x="1" y="2045"/>
                    <a:pt x="58" y="2576"/>
                  </a:cubicBezTo>
                  <a:lnTo>
                    <a:pt x="15976" y="2576"/>
                  </a:lnTo>
                  <a:cubicBezTo>
                    <a:pt x="16005" y="2399"/>
                    <a:pt x="15990" y="2208"/>
                    <a:pt x="15927" y="2009"/>
                  </a:cubicBezTo>
                  <a:cubicBezTo>
                    <a:pt x="15715" y="1374"/>
                    <a:pt x="15058" y="1209"/>
                    <a:pt x="14435" y="1209"/>
                  </a:cubicBezTo>
                  <a:cubicBezTo>
                    <a:pt x="13765" y="1209"/>
                    <a:pt x="13133" y="1399"/>
                    <a:pt x="13133" y="1399"/>
                  </a:cubicBezTo>
                  <a:cubicBezTo>
                    <a:pt x="13133" y="1399"/>
                    <a:pt x="13327" y="782"/>
                    <a:pt x="12899" y="782"/>
                  </a:cubicBezTo>
                  <a:cubicBezTo>
                    <a:pt x="12895" y="782"/>
                    <a:pt x="12890" y="782"/>
                    <a:pt x="12885" y="783"/>
                  </a:cubicBezTo>
                  <a:cubicBezTo>
                    <a:pt x="12431" y="790"/>
                    <a:pt x="12516" y="1506"/>
                    <a:pt x="12516" y="1506"/>
                  </a:cubicBezTo>
                  <a:cubicBezTo>
                    <a:pt x="12516" y="1506"/>
                    <a:pt x="11784" y="1111"/>
                    <a:pt x="11013" y="1111"/>
                  </a:cubicBezTo>
                  <a:cubicBezTo>
                    <a:pt x="10494" y="1111"/>
                    <a:pt x="9958" y="1290"/>
                    <a:pt x="9616" y="1889"/>
                  </a:cubicBezTo>
                  <a:cubicBezTo>
                    <a:pt x="9616" y="1889"/>
                    <a:pt x="8912" y="1208"/>
                    <a:pt x="7996" y="1208"/>
                  </a:cubicBezTo>
                  <a:cubicBezTo>
                    <a:pt x="7575" y="1208"/>
                    <a:pt x="7108" y="1352"/>
                    <a:pt x="6645" y="1775"/>
                  </a:cubicBezTo>
                  <a:cubicBezTo>
                    <a:pt x="6645" y="1775"/>
                    <a:pt x="6560" y="201"/>
                    <a:pt x="5071" y="17"/>
                  </a:cubicBezTo>
                  <a:cubicBezTo>
                    <a:pt x="4979" y="5"/>
                    <a:pt x="4892" y="0"/>
                    <a:pt x="48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2"/>
            <p:cNvSpPr/>
            <p:nvPr/>
          </p:nvSpPr>
          <p:spPr>
            <a:xfrm>
              <a:off x="7696858" y="2582464"/>
              <a:ext cx="62719" cy="309431"/>
            </a:xfrm>
            <a:custGeom>
              <a:avLst/>
              <a:gdLst/>
              <a:ahLst/>
              <a:cxnLst/>
              <a:rect l="l" t="t" r="r" b="b"/>
              <a:pathLst>
                <a:path w="1972" h="9729" extrusionOk="0">
                  <a:moveTo>
                    <a:pt x="1" y="0"/>
                  </a:moveTo>
                  <a:lnTo>
                    <a:pt x="1" y="9729"/>
                  </a:lnTo>
                  <a:cubicBezTo>
                    <a:pt x="525" y="9452"/>
                    <a:pt x="958" y="9062"/>
                    <a:pt x="1263" y="8573"/>
                  </a:cubicBezTo>
                  <a:cubicBezTo>
                    <a:pt x="1951" y="7481"/>
                    <a:pt x="1922" y="5985"/>
                    <a:pt x="1199" y="4914"/>
                  </a:cubicBezTo>
                  <a:cubicBezTo>
                    <a:pt x="1724" y="3992"/>
                    <a:pt x="1972" y="2950"/>
                    <a:pt x="1738" y="1985"/>
                  </a:cubicBezTo>
                  <a:cubicBezTo>
                    <a:pt x="1518" y="1092"/>
                    <a:pt x="859" y="305"/>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2"/>
            <p:cNvSpPr/>
            <p:nvPr/>
          </p:nvSpPr>
          <p:spPr>
            <a:xfrm>
              <a:off x="7734992" y="2676957"/>
              <a:ext cx="19624" cy="61797"/>
            </a:xfrm>
            <a:custGeom>
              <a:avLst/>
              <a:gdLst/>
              <a:ahLst/>
              <a:cxnLst/>
              <a:rect l="l" t="t" r="r" b="b"/>
              <a:pathLst>
                <a:path w="617" h="1943" fill="none" extrusionOk="0">
                  <a:moveTo>
                    <a:pt x="0" y="1943"/>
                  </a:moveTo>
                  <a:cubicBezTo>
                    <a:pt x="347" y="1333"/>
                    <a:pt x="574" y="660"/>
                    <a:pt x="617"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2"/>
            <p:cNvSpPr/>
            <p:nvPr/>
          </p:nvSpPr>
          <p:spPr>
            <a:xfrm>
              <a:off x="7696858" y="2779560"/>
              <a:ext cx="58903" cy="112335"/>
            </a:xfrm>
            <a:custGeom>
              <a:avLst/>
              <a:gdLst/>
              <a:ahLst/>
              <a:cxnLst/>
              <a:rect l="l" t="t" r="r" b="b"/>
              <a:pathLst>
                <a:path w="1852" h="3532" fill="none" extrusionOk="0">
                  <a:moveTo>
                    <a:pt x="1" y="3532"/>
                  </a:moveTo>
                  <a:cubicBezTo>
                    <a:pt x="525" y="3255"/>
                    <a:pt x="958" y="2865"/>
                    <a:pt x="1263" y="2376"/>
                  </a:cubicBezTo>
                  <a:cubicBezTo>
                    <a:pt x="1702" y="1681"/>
                    <a:pt x="1851" y="809"/>
                    <a:pt x="1710"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2"/>
            <p:cNvSpPr/>
            <p:nvPr/>
          </p:nvSpPr>
          <p:spPr>
            <a:xfrm>
              <a:off x="7756842" y="2491598"/>
              <a:ext cx="695766" cy="662371"/>
            </a:xfrm>
            <a:custGeom>
              <a:avLst/>
              <a:gdLst/>
              <a:ahLst/>
              <a:cxnLst/>
              <a:rect l="l" t="t" r="r" b="b"/>
              <a:pathLst>
                <a:path w="21876" h="20826" extrusionOk="0">
                  <a:moveTo>
                    <a:pt x="10393" y="1"/>
                  </a:moveTo>
                  <a:cubicBezTo>
                    <a:pt x="9796" y="1"/>
                    <a:pt x="9196" y="139"/>
                    <a:pt x="8659" y="397"/>
                  </a:cubicBezTo>
                  <a:cubicBezTo>
                    <a:pt x="7666" y="879"/>
                    <a:pt x="6872" y="1730"/>
                    <a:pt x="6368" y="2708"/>
                  </a:cubicBezTo>
                  <a:cubicBezTo>
                    <a:pt x="5944" y="2511"/>
                    <a:pt x="5487" y="2419"/>
                    <a:pt x="5030" y="2419"/>
                  </a:cubicBezTo>
                  <a:cubicBezTo>
                    <a:pt x="3847" y="2419"/>
                    <a:pt x="2658" y="3035"/>
                    <a:pt x="1993" y="4027"/>
                  </a:cubicBezTo>
                  <a:cubicBezTo>
                    <a:pt x="1079" y="5403"/>
                    <a:pt x="1171" y="7331"/>
                    <a:pt x="2093" y="8707"/>
                  </a:cubicBezTo>
                  <a:cubicBezTo>
                    <a:pt x="2069" y="8703"/>
                    <a:pt x="2045" y="8702"/>
                    <a:pt x="2021" y="8702"/>
                  </a:cubicBezTo>
                  <a:cubicBezTo>
                    <a:pt x="1849" y="8702"/>
                    <a:pt x="1694" y="8790"/>
                    <a:pt x="1632" y="8927"/>
                  </a:cubicBezTo>
                  <a:cubicBezTo>
                    <a:pt x="1561" y="9083"/>
                    <a:pt x="1632" y="9288"/>
                    <a:pt x="1859" y="9459"/>
                  </a:cubicBezTo>
                  <a:cubicBezTo>
                    <a:pt x="1369" y="9565"/>
                    <a:pt x="901" y="9792"/>
                    <a:pt x="554" y="10153"/>
                  </a:cubicBezTo>
                  <a:cubicBezTo>
                    <a:pt x="206" y="10515"/>
                    <a:pt x="1" y="11018"/>
                    <a:pt x="29" y="11515"/>
                  </a:cubicBezTo>
                  <a:cubicBezTo>
                    <a:pt x="65" y="12018"/>
                    <a:pt x="355" y="12500"/>
                    <a:pt x="937" y="12869"/>
                  </a:cubicBezTo>
                  <a:cubicBezTo>
                    <a:pt x="391" y="13068"/>
                    <a:pt x="29" y="13670"/>
                    <a:pt x="79" y="14259"/>
                  </a:cubicBezTo>
                  <a:cubicBezTo>
                    <a:pt x="121" y="14840"/>
                    <a:pt x="540" y="15365"/>
                    <a:pt x="1072" y="15599"/>
                  </a:cubicBezTo>
                  <a:cubicBezTo>
                    <a:pt x="1376" y="15733"/>
                    <a:pt x="1715" y="15779"/>
                    <a:pt x="2067" y="15779"/>
                  </a:cubicBezTo>
                  <a:cubicBezTo>
                    <a:pt x="2331" y="15779"/>
                    <a:pt x="2602" y="15753"/>
                    <a:pt x="2873" y="15720"/>
                  </a:cubicBezTo>
                  <a:lnTo>
                    <a:pt x="2873" y="15720"/>
                  </a:lnTo>
                  <a:cubicBezTo>
                    <a:pt x="2809" y="16110"/>
                    <a:pt x="3000" y="16528"/>
                    <a:pt x="3333" y="16734"/>
                  </a:cubicBezTo>
                  <a:cubicBezTo>
                    <a:pt x="3513" y="16838"/>
                    <a:pt x="3725" y="16882"/>
                    <a:pt x="3938" y="16882"/>
                  </a:cubicBezTo>
                  <a:cubicBezTo>
                    <a:pt x="4129" y="16882"/>
                    <a:pt x="4322" y="16847"/>
                    <a:pt x="4496" y="16790"/>
                  </a:cubicBezTo>
                  <a:cubicBezTo>
                    <a:pt x="4596" y="17429"/>
                    <a:pt x="5021" y="18010"/>
                    <a:pt x="5603" y="18294"/>
                  </a:cubicBezTo>
                  <a:cubicBezTo>
                    <a:pt x="5872" y="18430"/>
                    <a:pt x="6173" y="18501"/>
                    <a:pt x="6468" y="18501"/>
                  </a:cubicBezTo>
                  <a:cubicBezTo>
                    <a:pt x="6801" y="18501"/>
                    <a:pt x="7126" y="18411"/>
                    <a:pt x="7389" y="18223"/>
                  </a:cubicBezTo>
                  <a:cubicBezTo>
                    <a:pt x="7893" y="19244"/>
                    <a:pt x="8836" y="20045"/>
                    <a:pt x="9935" y="20371"/>
                  </a:cubicBezTo>
                  <a:cubicBezTo>
                    <a:pt x="10321" y="20486"/>
                    <a:pt x="10724" y="20542"/>
                    <a:pt x="11126" y="20542"/>
                  </a:cubicBezTo>
                  <a:cubicBezTo>
                    <a:pt x="11862" y="20542"/>
                    <a:pt x="12597" y="20355"/>
                    <a:pt x="13225" y="20002"/>
                  </a:cubicBezTo>
                  <a:cubicBezTo>
                    <a:pt x="13239" y="20166"/>
                    <a:pt x="13261" y="20329"/>
                    <a:pt x="13324" y="20470"/>
                  </a:cubicBezTo>
                  <a:cubicBezTo>
                    <a:pt x="13381" y="20619"/>
                    <a:pt x="13495" y="20754"/>
                    <a:pt x="13643" y="20804"/>
                  </a:cubicBezTo>
                  <a:cubicBezTo>
                    <a:pt x="13684" y="20818"/>
                    <a:pt x="13726" y="20825"/>
                    <a:pt x="13768" y="20825"/>
                  </a:cubicBezTo>
                  <a:cubicBezTo>
                    <a:pt x="13888" y="20825"/>
                    <a:pt x="14004" y="20767"/>
                    <a:pt x="14062" y="20662"/>
                  </a:cubicBezTo>
                  <a:cubicBezTo>
                    <a:pt x="14126" y="20527"/>
                    <a:pt x="14083" y="20364"/>
                    <a:pt x="14126" y="20173"/>
                  </a:cubicBezTo>
                  <a:cubicBezTo>
                    <a:pt x="14555" y="20447"/>
                    <a:pt x="15064" y="20581"/>
                    <a:pt x="15574" y="20581"/>
                  </a:cubicBezTo>
                  <a:cubicBezTo>
                    <a:pt x="16226" y="20581"/>
                    <a:pt x="16880" y="20361"/>
                    <a:pt x="17373" y="19932"/>
                  </a:cubicBezTo>
                  <a:cubicBezTo>
                    <a:pt x="18260" y="19173"/>
                    <a:pt x="18557" y="17811"/>
                    <a:pt x="18203" y="16741"/>
                  </a:cubicBezTo>
                  <a:lnTo>
                    <a:pt x="18203" y="16741"/>
                  </a:lnTo>
                  <a:cubicBezTo>
                    <a:pt x="18243" y="16742"/>
                    <a:pt x="18283" y="16743"/>
                    <a:pt x="18323" y="16743"/>
                  </a:cubicBezTo>
                  <a:cubicBezTo>
                    <a:pt x="19319" y="16743"/>
                    <a:pt x="20321" y="16320"/>
                    <a:pt x="20968" y="15564"/>
                  </a:cubicBezTo>
                  <a:cubicBezTo>
                    <a:pt x="21635" y="14769"/>
                    <a:pt x="21876" y="13614"/>
                    <a:pt x="21493" y="12649"/>
                  </a:cubicBezTo>
                  <a:cubicBezTo>
                    <a:pt x="21145" y="11763"/>
                    <a:pt x="20358" y="11132"/>
                    <a:pt x="19479" y="10607"/>
                  </a:cubicBezTo>
                  <a:cubicBezTo>
                    <a:pt x="19749" y="10558"/>
                    <a:pt x="19990" y="10387"/>
                    <a:pt x="20131" y="10153"/>
                  </a:cubicBezTo>
                  <a:cubicBezTo>
                    <a:pt x="20181" y="10068"/>
                    <a:pt x="20217" y="9948"/>
                    <a:pt x="20160" y="9870"/>
                  </a:cubicBezTo>
                  <a:cubicBezTo>
                    <a:pt x="20110" y="9813"/>
                    <a:pt x="20039" y="9799"/>
                    <a:pt x="19968" y="9792"/>
                  </a:cubicBezTo>
                  <a:cubicBezTo>
                    <a:pt x="19936" y="9789"/>
                    <a:pt x="19904" y="9787"/>
                    <a:pt x="19872" y="9787"/>
                  </a:cubicBezTo>
                  <a:cubicBezTo>
                    <a:pt x="19692" y="9787"/>
                    <a:pt x="19516" y="9837"/>
                    <a:pt x="19366" y="9934"/>
                  </a:cubicBezTo>
                  <a:cubicBezTo>
                    <a:pt x="20046" y="9473"/>
                    <a:pt x="20585" y="8778"/>
                    <a:pt x="20791" y="7984"/>
                  </a:cubicBezTo>
                  <a:cubicBezTo>
                    <a:pt x="20989" y="7189"/>
                    <a:pt x="20841" y="6303"/>
                    <a:pt x="20344" y="5651"/>
                  </a:cubicBezTo>
                  <a:cubicBezTo>
                    <a:pt x="19915" y="5094"/>
                    <a:pt x="19227" y="4739"/>
                    <a:pt x="18533" y="4739"/>
                  </a:cubicBezTo>
                  <a:cubicBezTo>
                    <a:pt x="18413" y="4739"/>
                    <a:pt x="18293" y="4750"/>
                    <a:pt x="18174" y="4772"/>
                  </a:cubicBezTo>
                  <a:cubicBezTo>
                    <a:pt x="17898" y="4006"/>
                    <a:pt x="17267" y="3382"/>
                    <a:pt x="16508" y="3098"/>
                  </a:cubicBezTo>
                  <a:cubicBezTo>
                    <a:pt x="16198" y="2983"/>
                    <a:pt x="15868" y="2925"/>
                    <a:pt x="15535" y="2925"/>
                  </a:cubicBezTo>
                  <a:cubicBezTo>
                    <a:pt x="15044" y="2925"/>
                    <a:pt x="14546" y="3051"/>
                    <a:pt x="14090" y="3304"/>
                  </a:cubicBezTo>
                  <a:cubicBezTo>
                    <a:pt x="14196" y="3119"/>
                    <a:pt x="14296" y="2935"/>
                    <a:pt x="14402" y="2751"/>
                  </a:cubicBezTo>
                  <a:cubicBezTo>
                    <a:pt x="14445" y="2680"/>
                    <a:pt x="14487" y="2588"/>
                    <a:pt x="14438" y="2524"/>
                  </a:cubicBezTo>
                  <a:cubicBezTo>
                    <a:pt x="14409" y="2485"/>
                    <a:pt x="14367" y="2471"/>
                    <a:pt x="14321" y="2471"/>
                  </a:cubicBezTo>
                  <a:cubicBezTo>
                    <a:pt x="14275" y="2471"/>
                    <a:pt x="14225" y="2485"/>
                    <a:pt x="14182" y="2503"/>
                  </a:cubicBezTo>
                  <a:cubicBezTo>
                    <a:pt x="13970" y="2595"/>
                    <a:pt x="13778" y="2737"/>
                    <a:pt x="13622" y="2914"/>
                  </a:cubicBezTo>
                  <a:cubicBezTo>
                    <a:pt x="13615" y="1793"/>
                    <a:pt x="12863" y="772"/>
                    <a:pt x="11864" y="311"/>
                  </a:cubicBezTo>
                  <a:cubicBezTo>
                    <a:pt x="11402" y="100"/>
                    <a:pt x="10898" y="1"/>
                    <a:pt x="103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2"/>
            <p:cNvSpPr/>
            <p:nvPr/>
          </p:nvSpPr>
          <p:spPr>
            <a:xfrm>
              <a:off x="7796980" y="2491788"/>
              <a:ext cx="281951" cy="216083"/>
            </a:xfrm>
            <a:custGeom>
              <a:avLst/>
              <a:gdLst/>
              <a:ahLst/>
              <a:cxnLst/>
              <a:rect l="l" t="t" r="r" b="b"/>
              <a:pathLst>
                <a:path w="8865" h="6794" fill="none" extrusionOk="0">
                  <a:moveTo>
                    <a:pt x="129" y="6794"/>
                  </a:moveTo>
                  <a:cubicBezTo>
                    <a:pt x="1" y="5829"/>
                    <a:pt x="192" y="4829"/>
                    <a:pt x="731" y="4021"/>
                  </a:cubicBezTo>
                  <a:cubicBezTo>
                    <a:pt x="1653" y="2645"/>
                    <a:pt x="3582" y="1993"/>
                    <a:pt x="5106" y="2702"/>
                  </a:cubicBezTo>
                  <a:cubicBezTo>
                    <a:pt x="5610" y="1724"/>
                    <a:pt x="6404" y="873"/>
                    <a:pt x="7397" y="391"/>
                  </a:cubicBezTo>
                  <a:cubicBezTo>
                    <a:pt x="7850" y="171"/>
                    <a:pt x="8354" y="36"/>
                    <a:pt x="8864"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2"/>
            <p:cNvSpPr/>
            <p:nvPr/>
          </p:nvSpPr>
          <p:spPr>
            <a:xfrm>
              <a:off x="7757065" y="2822847"/>
              <a:ext cx="59348" cy="170538"/>
            </a:xfrm>
            <a:custGeom>
              <a:avLst/>
              <a:gdLst/>
              <a:ahLst/>
              <a:cxnLst/>
              <a:rect l="l" t="t" r="r" b="b"/>
              <a:pathLst>
                <a:path w="1866" h="5362" fill="none" extrusionOk="0">
                  <a:moveTo>
                    <a:pt x="1866" y="5361"/>
                  </a:moveTo>
                  <a:cubicBezTo>
                    <a:pt x="1582" y="5347"/>
                    <a:pt x="1313" y="5298"/>
                    <a:pt x="1065" y="5184"/>
                  </a:cubicBezTo>
                  <a:cubicBezTo>
                    <a:pt x="533" y="4950"/>
                    <a:pt x="114" y="4425"/>
                    <a:pt x="72" y="3844"/>
                  </a:cubicBezTo>
                  <a:cubicBezTo>
                    <a:pt x="22" y="3255"/>
                    <a:pt x="384" y="2653"/>
                    <a:pt x="930" y="2454"/>
                  </a:cubicBezTo>
                  <a:cubicBezTo>
                    <a:pt x="348" y="2085"/>
                    <a:pt x="58" y="1603"/>
                    <a:pt x="22" y="1100"/>
                  </a:cubicBezTo>
                  <a:cubicBezTo>
                    <a:pt x="1" y="710"/>
                    <a:pt x="121" y="320"/>
                    <a:pt x="341"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2"/>
            <p:cNvSpPr/>
            <p:nvPr/>
          </p:nvSpPr>
          <p:spPr>
            <a:xfrm>
              <a:off x="7914945" y="3057854"/>
              <a:ext cx="24840" cy="17843"/>
            </a:xfrm>
            <a:custGeom>
              <a:avLst/>
              <a:gdLst/>
              <a:ahLst/>
              <a:cxnLst/>
              <a:rect l="l" t="t" r="r" b="b"/>
              <a:pathLst>
                <a:path w="781" h="561" fill="none" extrusionOk="0">
                  <a:moveTo>
                    <a:pt x="780" y="561"/>
                  </a:moveTo>
                  <a:cubicBezTo>
                    <a:pt x="731" y="539"/>
                    <a:pt x="681" y="518"/>
                    <a:pt x="632" y="490"/>
                  </a:cubicBezTo>
                  <a:cubicBezTo>
                    <a:pt x="390" y="369"/>
                    <a:pt x="178" y="199"/>
                    <a:pt x="0"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2"/>
            <p:cNvSpPr/>
            <p:nvPr/>
          </p:nvSpPr>
          <p:spPr>
            <a:xfrm>
              <a:off x="7959154" y="3071148"/>
              <a:ext cx="100377" cy="63642"/>
            </a:xfrm>
            <a:custGeom>
              <a:avLst/>
              <a:gdLst/>
              <a:ahLst/>
              <a:cxnLst/>
              <a:rect l="l" t="t" r="r" b="b"/>
              <a:pathLst>
                <a:path w="3156" h="2001" fill="none" extrusionOk="0">
                  <a:moveTo>
                    <a:pt x="3156" y="2000"/>
                  </a:moveTo>
                  <a:cubicBezTo>
                    <a:pt x="2241" y="1617"/>
                    <a:pt x="1468" y="894"/>
                    <a:pt x="1028" y="1"/>
                  </a:cubicBezTo>
                  <a:cubicBezTo>
                    <a:pt x="738" y="206"/>
                    <a:pt x="369" y="298"/>
                    <a:pt x="0" y="277"/>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2"/>
            <p:cNvSpPr/>
            <p:nvPr/>
          </p:nvSpPr>
          <p:spPr>
            <a:xfrm>
              <a:off x="8138438" y="3101840"/>
              <a:ext cx="189908" cy="53242"/>
            </a:xfrm>
            <a:custGeom>
              <a:avLst/>
              <a:gdLst/>
              <a:ahLst/>
              <a:cxnLst/>
              <a:rect l="l" t="t" r="r" b="b"/>
              <a:pathLst>
                <a:path w="5971" h="1674" fill="none" extrusionOk="0">
                  <a:moveTo>
                    <a:pt x="5971" y="0"/>
                  </a:moveTo>
                  <a:cubicBezTo>
                    <a:pt x="5815" y="284"/>
                    <a:pt x="5616" y="539"/>
                    <a:pt x="5375" y="745"/>
                  </a:cubicBezTo>
                  <a:cubicBezTo>
                    <a:pt x="4496" y="1510"/>
                    <a:pt x="3106" y="1610"/>
                    <a:pt x="2128" y="986"/>
                  </a:cubicBezTo>
                  <a:cubicBezTo>
                    <a:pt x="2085" y="1177"/>
                    <a:pt x="2128" y="1340"/>
                    <a:pt x="2064" y="1475"/>
                  </a:cubicBezTo>
                  <a:cubicBezTo>
                    <a:pt x="1986" y="1617"/>
                    <a:pt x="1801" y="1673"/>
                    <a:pt x="1645" y="1617"/>
                  </a:cubicBezTo>
                  <a:cubicBezTo>
                    <a:pt x="1497" y="1567"/>
                    <a:pt x="1383" y="1432"/>
                    <a:pt x="1326" y="1283"/>
                  </a:cubicBezTo>
                  <a:cubicBezTo>
                    <a:pt x="1263" y="1142"/>
                    <a:pt x="1241" y="979"/>
                    <a:pt x="1227" y="815"/>
                  </a:cubicBezTo>
                  <a:cubicBezTo>
                    <a:pt x="851" y="1028"/>
                    <a:pt x="433" y="1177"/>
                    <a:pt x="0" y="1269"/>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2"/>
            <p:cNvSpPr/>
            <p:nvPr/>
          </p:nvSpPr>
          <p:spPr>
            <a:xfrm>
              <a:off x="8335757" y="2893899"/>
              <a:ext cx="116852" cy="161061"/>
            </a:xfrm>
            <a:custGeom>
              <a:avLst/>
              <a:gdLst/>
              <a:ahLst/>
              <a:cxnLst/>
              <a:rect l="l" t="t" r="r" b="b"/>
              <a:pathLst>
                <a:path w="3674" h="5064" fill="none" extrusionOk="0">
                  <a:moveTo>
                    <a:pt x="3291" y="0"/>
                  </a:moveTo>
                  <a:cubicBezTo>
                    <a:pt x="3674" y="965"/>
                    <a:pt x="3433" y="2120"/>
                    <a:pt x="2766" y="2915"/>
                  </a:cubicBezTo>
                  <a:cubicBezTo>
                    <a:pt x="2093" y="3702"/>
                    <a:pt x="1036" y="4127"/>
                    <a:pt x="1" y="4092"/>
                  </a:cubicBezTo>
                  <a:cubicBezTo>
                    <a:pt x="107" y="4404"/>
                    <a:pt x="150" y="4730"/>
                    <a:pt x="150" y="5063"/>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a:off x="8372746" y="2726096"/>
              <a:ext cx="48057" cy="126552"/>
            </a:xfrm>
            <a:custGeom>
              <a:avLst/>
              <a:gdLst/>
              <a:ahLst/>
              <a:cxnLst/>
              <a:rect l="l" t="t" r="r" b="b"/>
              <a:pathLst>
                <a:path w="1511" h="3979" fill="none" extrusionOk="0">
                  <a:moveTo>
                    <a:pt x="1511" y="1"/>
                  </a:moveTo>
                  <a:cubicBezTo>
                    <a:pt x="1504" y="206"/>
                    <a:pt x="1476" y="412"/>
                    <a:pt x="1426" y="611"/>
                  </a:cubicBezTo>
                  <a:cubicBezTo>
                    <a:pt x="1220" y="1405"/>
                    <a:pt x="681" y="2100"/>
                    <a:pt x="1" y="2561"/>
                  </a:cubicBezTo>
                  <a:cubicBezTo>
                    <a:pt x="178" y="2447"/>
                    <a:pt x="391" y="2398"/>
                    <a:pt x="603" y="2419"/>
                  </a:cubicBezTo>
                  <a:cubicBezTo>
                    <a:pt x="674" y="2426"/>
                    <a:pt x="745" y="2440"/>
                    <a:pt x="788" y="2497"/>
                  </a:cubicBezTo>
                  <a:cubicBezTo>
                    <a:pt x="852" y="2575"/>
                    <a:pt x="816" y="2695"/>
                    <a:pt x="766" y="2780"/>
                  </a:cubicBezTo>
                  <a:cubicBezTo>
                    <a:pt x="625" y="3014"/>
                    <a:pt x="384" y="3185"/>
                    <a:pt x="114" y="3234"/>
                  </a:cubicBezTo>
                  <a:cubicBezTo>
                    <a:pt x="490" y="3454"/>
                    <a:pt x="852" y="3702"/>
                    <a:pt x="1164" y="3979"/>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a:off x="8281879" y="2590129"/>
              <a:ext cx="53019" cy="53242"/>
            </a:xfrm>
            <a:custGeom>
              <a:avLst/>
              <a:gdLst/>
              <a:ahLst/>
              <a:cxnLst/>
              <a:rect l="l" t="t" r="r" b="b"/>
              <a:pathLst>
                <a:path w="1667" h="1674" fill="none" extrusionOk="0">
                  <a:moveTo>
                    <a:pt x="0" y="0"/>
                  </a:moveTo>
                  <a:cubicBezTo>
                    <a:pt x="759" y="284"/>
                    <a:pt x="1390" y="908"/>
                    <a:pt x="1666" y="1674"/>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a:off x="7696858" y="2846319"/>
              <a:ext cx="335829" cy="375967"/>
            </a:xfrm>
            <a:custGeom>
              <a:avLst/>
              <a:gdLst/>
              <a:ahLst/>
              <a:cxnLst/>
              <a:rect l="l" t="t" r="r" b="b"/>
              <a:pathLst>
                <a:path w="10559" h="11821" extrusionOk="0">
                  <a:moveTo>
                    <a:pt x="8247" y="0"/>
                  </a:moveTo>
                  <a:lnTo>
                    <a:pt x="6914" y="1553"/>
                  </a:lnTo>
                  <a:lnTo>
                    <a:pt x="6836" y="596"/>
                  </a:lnTo>
                  <a:lnTo>
                    <a:pt x="6397" y="738"/>
                  </a:lnTo>
                  <a:lnTo>
                    <a:pt x="6241" y="1702"/>
                  </a:lnTo>
                  <a:cubicBezTo>
                    <a:pt x="4298" y="4758"/>
                    <a:pt x="2355" y="7814"/>
                    <a:pt x="412" y="10870"/>
                  </a:cubicBezTo>
                  <a:cubicBezTo>
                    <a:pt x="270" y="10346"/>
                    <a:pt x="135" y="9814"/>
                    <a:pt x="1" y="9289"/>
                  </a:cubicBezTo>
                  <a:lnTo>
                    <a:pt x="1" y="11820"/>
                  </a:lnTo>
                  <a:lnTo>
                    <a:pt x="2582" y="11820"/>
                  </a:lnTo>
                  <a:cubicBezTo>
                    <a:pt x="3539" y="10019"/>
                    <a:pt x="4489" y="8254"/>
                    <a:pt x="5439" y="6488"/>
                  </a:cubicBezTo>
                  <a:cubicBezTo>
                    <a:pt x="5503" y="6488"/>
                    <a:pt x="8829" y="4928"/>
                    <a:pt x="8829" y="4928"/>
                  </a:cubicBezTo>
                  <a:lnTo>
                    <a:pt x="10353" y="5524"/>
                  </a:lnTo>
                  <a:lnTo>
                    <a:pt x="10559" y="5212"/>
                  </a:lnTo>
                  <a:lnTo>
                    <a:pt x="9524" y="4510"/>
                  </a:lnTo>
                  <a:lnTo>
                    <a:pt x="10467" y="4006"/>
                  </a:lnTo>
                  <a:lnTo>
                    <a:pt x="10389" y="3496"/>
                  </a:lnTo>
                  <a:cubicBezTo>
                    <a:pt x="8978" y="3971"/>
                    <a:pt x="7567" y="4446"/>
                    <a:pt x="6155" y="4928"/>
                  </a:cubicBezTo>
                  <a:cubicBezTo>
                    <a:pt x="7006" y="3262"/>
                    <a:pt x="7815" y="1766"/>
                    <a:pt x="8630" y="263"/>
                  </a:cubicBezTo>
                  <a:cubicBezTo>
                    <a:pt x="8673" y="128"/>
                    <a:pt x="8247" y="0"/>
                    <a:pt x="8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2"/>
            <p:cNvSpPr/>
            <p:nvPr/>
          </p:nvSpPr>
          <p:spPr>
            <a:xfrm>
              <a:off x="7709930" y="2869759"/>
              <a:ext cx="190385" cy="322312"/>
            </a:xfrm>
            <a:custGeom>
              <a:avLst/>
              <a:gdLst/>
              <a:ahLst/>
              <a:cxnLst/>
              <a:rect l="l" t="t" r="r" b="b"/>
              <a:pathLst>
                <a:path w="5986" h="10134" fill="none" extrusionOk="0">
                  <a:moveTo>
                    <a:pt x="5986" y="1"/>
                  </a:moveTo>
                  <a:lnTo>
                    <a:pt x="5830" y="965"/>
                  </a:lnTo>
                  <a:cubicBezTo>
                    <a:pt x="5128" y="2071"/>
                    <a:pt x="4426" y="3170"/>
                    <a:pt x="3724" y="4276"/>
                  </a:cubicBezTo>
                  <a:moveTo>
                    <a:pt x="3256" y="5014"/>
                  </a:moveTo>
                  <a:lnTo>
                    <a:pt x="1" y="10133"/>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2"/>
            <p:cNvSpPr/>
            <p:nvPr/>
          </p:nvSpPr>
          <p:spPr>
            <a:xfrm>
              <a:off x="7877510" y="2814037"/>
              <a:ext cx="188572" cy="236852"/>
            </a:xfrm>
            <a:custGeom>
              <a:avLst/>
              <a:gdLst/>
              <a:ahLst/>
              <a:cxnLst/>
              <a:rect l="l" t="t" r="r" b="b"/>
              <a:pathLst>
                <a:path w="5929" h="7447" extrusionOk="0">
                  <a:moveTo>
                    <a:pt x="2524" y="1"/>
                  </a:moveTo>
                  <a:cubicBezTo>
                    <a:pt x="2512" y="1"/>
                    <a:pt x="2501" y="1"/>
                    <a:pt x="2489" y="1"/>
                  </a:cubicBezTo>
                  <a:cubicBezTo>
                    <a:pt x="908" y="37"/>
                    <a:pt x="0" y="1746"/>
                    <a:pt x="0" y="1746"/>
                  </a:cubicBezTo>
                  <a:cubicBezTo>
                    <a:pt x="0" y="1746"/>
                    <a:pt x="270" y="1899"/>
                    <a:pt x="647" y="1899"/>
                  </a:cubicBezTo>
                  <a:cubicBezTo>
                    <a:pt x="935" y="1899"/>
                    <a:pt x="1284" y="1810"/>
                    <a:pt x="1624" y="1497"/>
                  </a:cubicBezTo>
                  <a:cubicBezTo>
                    <a:pt x="1624" y="1497"/>
                    <a:pt x="2213" y="1441"/>
                    <a:pt x="2262" y="994"/>
                  </a:cubicBezTo>
                  <a:cubicBezTo>
                    <a:pt x="2262" y="994"/>
                    <a:pt x="2505" y="1867"/>
                    <a:pt x="3279" y="1867"/>
                  </a:cubicBezTo>
                  <a:cubicBezTo>
                    <a:pt x="3321" y="1867"/>
                    <a:pt x="3365" y="1865"/>
                    <a:pt x="3411" y="1859"/>
                  </a:cubicBezTo>
                  <a:lnTo>
                    <a:pt x="3411" y="1859"/>
                  </a:lnTo>
                  <a:cubicBezTo>
                    <a:pt x="3411" y="1859"/>
                    <a:pt x="2986" y="2958"/>
                    <a:pt x="3886" y="3185"/>
                  </a:cubicBezTo>
                  <a:cubicBezTo>
                    <a:pt x="3886" y="3185"/>
                    <a:pt x="3801" y="4029"/>
                    <a:pt x="4439" y="4114"/>
                  </a:cubicBezTo>
                  <a:cubicBezTo>
                    <a:pt x="4439" y="4114"/>
                    <a:pt x="3808" y="5511"/>
                    <a:pt x="4737" y="6794"/>
                  </a:cubicBezTo>
                  <a:cubicBezTo>
                    <a:pt x="4737" y="6794"/>
                    <a:pt x="4446" y="7447"/>
                    <a:pt x="5141" y="7447"/>
                  </a:cubicBezTo>
                  <a:cubicBezTo>
                    <a:pt x="5141" y="7447"/>
                    <a:pt x="5928" y="5383"/>
                    <a:pt x="5744" y="3880"/>
                  </a:cubicBezTo>
                  <a:cubicBezTo>
                    <a:pt x="5561" y="2388"/>
                    <a:pt x="4099" y="1"/>
                    <a:pt x="25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2"/>
            <p:cNvSpPr/>
            <p:nvPr/>
          </p:nvSpPr>
          <p:spPr>
            <a:xfrm>
              <a:off x="7877510" y="2845619"/>
              <a:ext cx="163541" cy="205269"/>
            </a:xfrm>
            <a:custGeom>
              <a:avLst/>
              <a:gdLst/>
              <a:ahLst/>
              <a:cxnLst/>
              <a:rect l="l" t="t" r="r" b="b"/>
              <a:pathLst>
                <a:path w="5142" h="6454" fill="none" extrusionOk="0">
                  <a:moveTo>
                    <a:pt x="5141" y="6454"/>
                  </a:moveTo>
                  <a:cubicBezTo>
                    <a:pt x="4446" y="6454"/>
                    <a:pt x="4737" y="5801"/>
                    <a:pt x="4737" y="5801"/>
                  </a:cubicBezTo>
                  <a:cubicBezTo>
                    <a:pt x="3808" y="4518"/>
                    <a:pt x="4439" y="3121"/>
                    <a:pt x="4439" y="3121"/>
                  </a:cubicBezTo>
                  <a:cubicBezTo>
                    <a:pt x="3801" y="3036"/>
                    <a:pt x="3886" y="2192"/>
                    <a:pt x="3886" y="2192"/>
                  </a:cubicBezTo>
                  <a:cubicBezTo>
                    <a:pt x="2986" y="1965"/>
                    <a:pt x="3411" y="866"/>
                    <a:pt x="3411" y="866"/>
                  </a:cubicBezTo>
                  <a:cubicBezTo>
                    <a:pt x="2532" y="972"/>
                    <a:pt x="2262" y="1"/>
                    <a:pt x="2262" y="1"/>
                  </a:cubicBezTo>
                  <a:cubicBezTo>
                    <a:pt x="2213" y="448"/>
                    <a:pt x="1624" y="504"/>
                    <a:pt x="1624" y="504"/>
                  </a:cubicBezTo>
                  <a:cubicBezTo>
                    <a:pt x="837" y="1228"/>
                    <a:pt x="0" y="753"/>
                    <a:pt x="0" y="753"/>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2"/>
            <p:cNvSpPr/>
            <p:nvPr/>
          </p:nvSpPr>
          <p:spPr>
            <a:xfrm>
              <a:off x="7789092" y="2604792"/>
              <a:ext cx="69939" cy="50729"/>
            </a:xfrm>
            <a:custGeom>
              <a:avLst/>
              <a:gdLst/>
              <a:ahLst/>
              <a:cxnLst/>
              <a:rect l="l" t="t" r="r" b="b"/>
              <a:pathLst>
                <a:path w="2199" h="1595" extrusionOk="0">
                  <a:moveTo>
                    <a:pt x="1074" y="0"/>
                  </a:moveTo>
                  <a:cubicBezTo>
                    <a:pt x="815" y="0"/>
                    <a:pt x="556" y="76"/>
                    <a:pt x="348" y="227"/>
                  </a:cubicBezTo>
                  <a:cubicBezTo>
                    <a:pt x="206" y="333"/>
                    <a:pt x="86" y="475"/>
                    <a:pt x="43" y="652"/>
                  </a:cubicBezTo>
                  <a:cubicBezTo>
                    <a:pt x="1" y="858"/>
                    <a:pt x="86" y="1085"/>
                    <a:pt x="242" y="1241"/>
                  </a:cubicBezTo>
                  <a:cubicBezTo>
                    <a:pt x="391" y="1397"/>
                    <a:pt x="596" y="1482"/>
                    <a:pt x="802" y="1539"/>
                  </a:cubicBezTo>
                  <a:cubicBezTo>
                    <a:pt x="942" y="1573"/>
                    <a:pt x="1087" y="1595"/>
                    <a:pt x="1229" y="1595"/>
                  </a:cubicBezTo>
                  <a:cubicBezTo>
                    <a:pt x="1352" y="1595"/>
                    <a:pt x="1474" y="1578"/>
                    <a:pt x="1589" y="1539"/>
                  </a:cubicBezTo>
                  <a:cubicBezTo>
                    <a:pt x="1837" y="1454"/>
                    <a:pt x="2064" y="1255"/>
                    <a:pt x="2128" y="993"/>
                  </a:cubicBezTo>
                  <a:cubicBezTo>
                    <a:pt x="2199" y="737"/>
                    <a:pt x="2085" y="440"/>
                    <a:pt x="1781" y="220"/>
                  </a:cubicBezTo>
                  <a:cubicBezTo>
                    <a:pt x="1577" y="73"/>
                    <a:pt x="1326" y="0"/>
                    <a:pt x="1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2"/>
            <p:cNvSpPr/>
            <p:nvPr/>
          </p:nvSpPr>
          <p:spPr>
            <a:xfrm>
              <a:off x="7789092" y="2603869"/>
              <a:ext cx="39279" cy="40392"/>
            </a:xfrm>
            <a:custGeom>
              <a:avLst/>
              <a:gdLst/>
              <a:ahLst/>
              <a:cxnLst/>
              <a:rect l="l" t="t" r="r" b="b"/>
              <a:pathLst>
                <a:path w="1235" h="1270" fill="none" extrusionOk="0">
                  <a:moveTo>
                    <a:pt x="1235" y="36"/>
                  </a:moveTo>
                  <a:cubicBezTo>
                    <a:pt x="930" y="1"/>
                    <a:pt x="604" y="72"/>
                    <a:pt x="355" y="256"/>
                  </a:cubicBezTo>
                  <a:cubicBezTo>
                    <a:pt x="206" y="362"/>
                    <a:pt x="86" y="504"/>
                    <a:pt x="43" y="681"/>
                  </a:cubicBezTo>
                  <a:cubicBezTo>
                    <a:pt x="1" y="887"/>
                    <a:pt x="86" y="1114"/>
                    <a:pt x="242" y="1270"/>
                  </a:cubicBezTo>
                </a:path>
              </a:pathLst>
            </a:custGeom>
            <a:noFill/>
            <a:ln w="3025" cap="rnd" cmpd="sng">
              <a:solidFill>
                <a:srgbClr val="2B22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a:off x="7850221" y="2615828"/>
              <a:ext cx="7029" cy="13104"/>
            </a:xfrm>
            <a:custGeom>
              <a:avLst/>
              <a:gdLst/>
              <a:ahLst/>
              <a:cxnLst/>
              <a:rect l="l" t="t" r="r" b="b"/>
              <a:pathLst>
                <a:path w="221" h="412" fill="none" extrusionOk="0">
                  <a:moveTo>
                    <a:pt x="220" y="412"/>
                  </a:moveTo>
                  <a:cubicBezTo>
                    <a:pt x="199" y="270"/>
                    <a:pt x="128" y="121"/>
                    <a:pt x="0" y="0"/>
                  </a:cubicBezTo>
                </a:path>
              </a:pathLst>
            </a:custGeom>
            <a:noFill/>
            <a:ln w="3025" cap="rnd" cmpd="sng">
              <a:solidFill>
                <a:srgbClr val="2B22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a:off x="7838040" y="2485364"/>
              <a:ext cx="235039" cy="109982"/>
            </a:xfrm>
            <a:custGeom>
              <a:avLst/>
              <a:gdLst/>
              <a:ahLst/>
              <a:cxnLst/>
              <a:rect l="l" t="t" r="r" b="b"/>
              <a:pathLst>
                <a:path w="7390" h="3458" extrusionOk="0">
                  <a:moveTo>
                    <a:pt x="6320" y="0"/>
                  </a:moveTo>
                  <a:cubicBezTo>
                    <a:pt x="6158" y="0"/>
                    <a:pt x="5982" y="16"/>
                    <a:pt x="5787" y="32"/>
                  </a:cubicBezTo>
                  <a:cubicBezTo>
                    <a:pt x="5411" y="75"/>
                    <a:pt x="5106" y="359"/>
                    <a:pt x="4865" y="649"/>
                  </a:cubicBezTo>
                  <a:cubicBezTo>
                    <a:pt x="4624" y="947"/>
                    <a:pt x="4411" y="1273"/>
                    <a:pt x="4092" y="1479"/>
                  </a:cubicBezTo>
                  <a:cubicBezTo>
                    <a:pt x="3803" y="1653"/>
                    <a:pt x="3458" y="1713"/>
                    <a:pt x="3121" y="1713"/>
                  </a:cubicBezTo>
                  <a:cubicBezTo>
                    <a:pt x="3102" y="1713"/>
                    <a:pt x="3083" y="1713"/>
                    <a:pt x="3064" y="1713"/>
                  </a:cubicBezTo>
                  <a:cubicBezTo>
                    <a:pt x="2709" y="1706"/>
                    <a:pt x="2355" y="1642"/>
                    <a:pt x="2000" y="1599"/>
                  </a:cubicBezTo>
                  <a:cubicBezTo>
                    <a:pt x="1841" y="1580"/>
                    <a:pt x="1681" y="1567"/>
                    <a:pt x="1521" y="1567"/>
                  </a:cubicBezTo>
                  <a:cubicBezTo>
                    <a:pt x="1324" y="1567"/>
                    <a:pt x="1128" y="1587"/>
                    <a:pt x="936" y="1642"/>
                  </a:cubicBezTo>
                  <a:cubicBezTo>
                    <a:pt x="596" y="1748"/>
                    <a:pt x="277" y="1975"/>
                    <a:pt x="142" y="2301"/>
                  </a:cubicBezTo>
                  <a:cubicBezTo>
                    <a:pt x="0" y="2635"/>
                    <a:pt x="93" y="3060"/>
                    <a:pt x="390" y="3259"/>
                  </a:cubicBezTo>
                  <a:cubicBezTo>
                    <a:pt x="522" y="3344"/>
                    <a:pt x="672" y="3377"/>
                    <a:pt x="828" y="3377"/>
                  </a:cubicBezTo>
                  <a:cubicBezTo>
                    <a:pt x="1034" y="3377"/>
                    <a:pt x="1249" y="3320"/>
                    <a:pt x="1447" y="3252"/>
                  </a:cubicBezTo>
                  <a:cubicBezTo>
                    <a:pt x="1721" y="3157"/>
                    <a:pt x="2004" y="3039"/>
                    <a:pt x="2285" y="3039"/>
                  </a:cubicBezTo>
                  <a:cubicBezTo>
                    <a:pt x="2361" y="3039"/>
                    <a:pt x="2436" y="3048"/>
                    <a:pt x="2511" y="3067"/>
                  </a:cubicBezTo>
                  <a:cubicBezTo>
                    <a:pt x="2745" y="3124"/>
                    <a:pt x="2936" y="3280"/>
                    <a:pt x="3156" y="3372"/>
                  </a:cubicBezTo>
                  <a:cubicBezTo>
                    <a:pt x="3299" y="3430"/>
                    <a:pt x="3454" y="3458"/>
                    <a:pt x="3612" y="3458"/>
                  </a:cubicBezTo>
                  <a:cubicBezTo>
                    <a:pt x="3822" y="3458"/>
                    <a:pt x="4038" y="3409"/>
                    <a:pt x="4241" y="3315"/>
                  </a:cubicBezTo>
                  <a:cubicBezTo>
                    <a:pt x="4787" y="3067"/>
                    <a:pt x="4957" y="2358"/>
                    <a:pt x="5446" y="1997"/>
                  </a:cubicBezTo>
                  <a:cubicBezTo>
                    <a:pt x="5666" y="1841"/>
                    <a:pt x="5935" y="1770"/>
                    <a:pt x="6205" y="1706"/>
                  </a:cubicBezTo>
                  <a:cubicBezTo>
                    <a:pt x="6467" y="1635"/>
                    <a:pt x="6737" y="1578"/>
                    <a:pt x="6971" y="1429"/>
                  </a:cubicBezTo>
                  <a:cubicBezTo>
                    <a:pt x="7198" y="1287"/>
                    <a:pt x="7389" y="1039"/>
                    <a:pt x="7382" y="770"/>
                  </a:cubicBezTo>
                  <a:cubicBezTo>
                    <a:pt x="7382" y="451"/>
                    <a:pt x="7120" y="188"/>
                    <a:pt x="6822" y="75"/>
                  </a:cubicBezTo>
                  <a:cubicBezTo>
                    <a:pt x="6665" y="19"/>
                    <a:pt x="6501" y="0"/>
                    <a:pt x="6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2"/>
            <p:cNvSpPr/>
            <p:nvPr/>
          </p:nvSpPr>
          <p:spPr>
            <a:xfrm>
              <a:off x="7842556" y="2534407"/>
              <a:ext cx="73311" cy="24172"/>
            </a:xfrm>
            <a:custGeom>
              <a:avLst/>
              <a:gdLst/>
              <a:ahLst/>
              <a:cxnLst/>
              <a:rect l="l" t="t" r="r" b="b"/>
              <a:pathLst>
                <a:path w="2305" h="760" fill="none" extrusionOk="0">
                  <a:moveTo>
                    <a:pt x="2305" y="114"/>
                  </a:moveTo>
                  <a:cubicBezTo>
                    <a:pt x="2156" y="93"/>
                    <a:pt x="2007" y="72"/>
                    <a:pt x="1858" y="57"/>
                  </a:cubicBezTo>
                  <a:cubicBezTo>
                    <a:pt x="1504" y="15"/>
                    <a:pt x="1142" y="1"/>
                    <a:pt x="794" y="100"/>
                  </a:cubicBezTo>
                  <a:cubicBezTo>
                    <a:pt x="454" y="206"/>
                    <a:pt x="135" y="433"/>
                    <a:pt x="0" y="759"/>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p:nvPr/>
          </p:nvSpPr>
          <p:spPr>
            <a:xfrm>
              <a:off x="7944937" y="2489753"/>
              <a:ext cx="66568" cy="49870"/>
            </a:xfrm>
            <a:custGeom>
              <a:avLst/>
              <a:gdLst/>
              <a:ahLst/>
              <a:cxnLst/>
              <a:rect l="l" t="t" r="r" b="b"/>
              <a:pathLst>
                <a:path w="2093" h="1568" fill="none" extrusionOk="0">
                  <a:moveTo>
                    <a:pt x="2092" y="1"/>
                  </a:moveTo>
                  <a:cubicBezTo>
                    <a:pt x="1865" y="114"/>
                    <a:pt x="1667" y="313"/>
                    <a:pt x="1504" y="511"/>
                  </a:cubicBezTo>
                  <a:cubicBezTo>
                    <a:pt x="1263" y="809"/>
                    <a:pt x="1050" y="1135"/>
                    <a:pt x="731" y="1341"/>
                  </a:cubicBezTo>
                  <a:cubicBezTo>
                    <a:pt x="511" y="1476"/>
                    <a:pt x="256" y="1547"/>
                    <a:pt x="1" y="1568"/>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a:off x="8030397" y="2485014"/>
              <a:ext cx="42428" cy="27320"/>
            </a:xfrm>
            <a:custGeom>
              <a:avLst/>
              <a:gdLst/>
              <a:ahLst/>
              <a:cxnLst/>
              <a:rect l="l" t="t" r="r" b="b"/>
              <a:pathLst>
                <a:path w="1334" h="859" fill="none" extrusionOk="0">
                  <a:moveTo>
                    <a:pt x="1334" y="859"/>
                  </a:moveTo>
                  <a:cubicBezTo>
                    <a:pt x="1334" y="830"/>
                    <a:pt x="1334" y="809"/>
                    <a:pt x="1334" y="781"/>
                  </a:cubicBezTo>
                  <a:cubicBezTo>
                    <a:pt x="1334" y="462"/>
                    <a:pt x="1072" y="199"/>
                    <a:pt x="774" y="86"/>
                  </a:cubicBezTo>
                  <a:cubicBezTo>
                    <a:pt x="540" y="1"/>
                    <a:pt x="299" y="1"/>
                    <a:pt x="1" y="22"/>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a:off x="8024990" y="2526742"/>
              <a:ext cx="39947" cy="15584"/>
            </a:xfrm>
            <a:custGeom>
              <a:avLst/>
              <a:gdLst/>
              <a:ahLst/>
              <a:cxnLst/>
              <a:rect l="l" t="t" r="r" b="b"/>
              <a:pathLst>
                <a:path w="1256" h="490" fill="none" extrusionOk="0">
                  <a:moveTo>
                    <a:pt x="1" y="490"/>
                  </a:moveTo>
                  <a:cubicBezTo>
                    <a:pt x="107" y="454"/>
                    <a:pt x="213" y="426"/>
                    <a:pt x="327" y="405"/>
                  </a:cubicBezTo>
                  <a:cubicBezTo>
                    <a:pt x="589" y="334"/>
                    <a:pt x="859" y="277"/>
                    <a:pt x="1093" y="128"/>
                  </a:cubicBezTo>
                  <a:cubicBezTo>
                    <a:pt x="1149" y="93"/>
                    <a:pt x="1206" y="50"/>
                    <a:pt x="1256"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2"/>
            <p:cNvSpPr/>
            <p:nvPr/>
          </p:nvSpPr>
          <p:spPr>
            <a:xfrm>
              <a:off x="7841189" y="2574768"/>
              <a:ext cx="14471" cy="16729"/>
            </a:xfrm>
            <a:custGeom>
              <a:avLst/>
              <a:gdLst/>
              <a:ahLst/>
              <a:cxnLst/>
              <a:rect l="l" t="t" r="r" b="b"/>
              <a:pathLst>
                <a:path w="455" h="526" fill="none" extrusionOk="0">
                  <a:moveTo>
                    <a:pt x="1" y="1"/>
                  </a:moveTo>
                  <a:cubicBezTo>
                    <a:pt x="36" y="178"/>
                    <a:pt x="135" y="341"/>
                    <a:pt x="291" y="448"/>
                  </a:cubicBezTo>
                  <a:cubicBezTo>
                    <a:pt x="341" y="483"/>
                    <a:pt x="398" y="504"/>
                    <a:pt x="455" y="526"/>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2"/>
            <p:cNvSpPr/>
            <p:nvPr/>
          </p:nvSpPr>
          <p:spPr>
            <a:xfrm>
              <a:off x="7872549" y="2637042"/>
              <a:ext cx="20387" cy="17111"/>
            </a:xfrm>
            <a:custGeom>
              <a:avLst/>
              <a:gdLst/>
              <a:ahLst/>
              <a:cxnLst/>
              <a:rect l="l" t="t" r="r" b="b"/>
              <a:pathLst>
                <a:path w="641" h="538" extrusionOk="0">
                  <a:moveTo>
                    <a:pt x="327" y="0"/>
                  </a:moveTo>
                  <a:cubicBezTo>
                    <a:pt x="249" y="0"/>
                    <a:pt x="172" y="29"/>
                    <a:pt x="121" y="85"/>
                  </a:cubicBezTo>
                  <a:cubicBezTo>
                    <a:pt x="0" y="227"/>
                    <a:pt x="85" y="489"/>
                    <a:pt x="263" y="532"/>
                  </a:cubicBezTo>
                  <a:cubicBezTo>
                    <a:pt x="280" y="536"/>
                    <a:pt x="298" y="538"/>
                    <a:pt x="316" y="538"/>
                  </a:cubicBezTo>
                  <a:cubicBezTo>
                    <a:pt x="483" y="538"/>
                    <a:pt x="641" y="365"/>
                    <a:pt x="596" y="199"/>
                  </a:cubicBezTo>
                  <a:cubicBezTo>
                    <a:pt x="566" y="66"/>
                    <a:pt x="446" y="0"/>
                    <a:pt x="3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a:off x="8026580" y="2596713"/>
              <a:ext cx="123626" cy="80562"/>
            </a:xfrm>
            <a:custGeom>
              <a:avLst/>
              <a:gdLst/>
              <a:ahLst/>
              <a:cxnLst/>
              <a:rect l="l" t="t" r="r" b="b"/>
              <a:pathLst>
                <a:path w="3887" h="2533" extrusionOk="0">
                  <a:moveTo>
                    <a:pt x="1044" y="0"/>
                  </a:moveTo>
                  <a:cubicBezTo>
                    <a:pt x="764" y="0"/>
                    <a:pt x="485" y="101"/>
                    <a:pt x="277" y="282"/>
                  </a:cubicBezTo>
                  <a:cubicBezTo>
                    <a:pt x="121" y="424"/>
                    <a:pt x="0" y="658"/>
                    <a:pt x="121" y="828"/>
                  </a:cubicBezTo>
                  <a:cubicBezTo>
                    <a:pt x="220" y="963"/>
                    <a:pt x="426" y="970"/>
                    <a:pt x="596" y="984"/>
                  </a:cubicBezTo>
                  <a:cubicBezTo>
                    <a:pt x="780" y="991"/>
                    <a:pt x="979" y="1027"/>
                    <a:pt x="1114" y="1155"/>
                  </a:cubicBezTo>
                  <a:cubicBezTo>
                    <a:pt x="1270" y="1296"/>
                    <a:pt x="1319" y="1523"/>
                    <a:pt x="1404" y="1722"/>
                  </a:cubicBezTo>
                  <a:cubicBezTo>
                    <a:pt x="1567" y="2105"/>
                    <a:pt x="1922" y="2403"/>
                    <a:pt x="2326" y="2495"/>
                  </a:cubicBezTo>
                  <a:cubicBezTo>
                    <a:pt x="2430" y="2520"/>
                    <a:pt x="2536" y="2533"/>
                    <a:pt x="2642" y="2533"/>
                  </a:cubicBezTo>
                  <a:cubicBezTo>
                    <a:pt x="2951" y="2533"/>
                    <a:pt x="3260" y="2428"/>
                    <a:pt x="3503" y="2232"/>
                  </a:cubicBezTo>
                  <a:cubicBezTo>
                    <a:pt x="3716" y="2048"/>
                    <a:pt x="3879" y="1793"/>
                    <a:pt x="3886" y="1509"/>
                  </a:cubicBezTo>
                  <a:cubicBezTo>
                    <a:pt x="3886" y="1233"/>
                    <a:pt x="3702" y="942"/>
                    <a:pt x="3425" y="885"/>
                  </a:cubicBezTo>
                  <a:cubicBezTo>
                    <a:pt x="3383" y="876"/>
                    <a:pt x="3341" y="872"/>
                    <a:pt x="3299" y="872"/>
                  </a:cubicBezTo>
                  <a:cubicBezTo>
                    <a:pt x="3121" y="872"/>
                    <a:pt x="2944" y="944"/>
                    <a:pt x="2766" y="984"/>
                  </a:cubicBezTo>
                  <a:cubicBezTo>
                    <a:pt x="2706" y="996"/>
                    <a:pt x="2638" y="1004"/>
                    <a:pt x="2569" y="1004"/>
                  </a:cubicBezTo>
                  <a:cubicBezTo>
                    <a:pt x="2382" y="1004"/>
                    <a:pt x="2186" y="947"/>
                    <a:pt x="2113" y="750"/>
                  </a:cubicBezTo>
                  <a:cubicBezTo>
                    <a:pt x="1986" y="403"/>
                    <a:pt x="1674" y="126"/>
                    <a:pt x="1319" y="34"/>
                  </a:cubicBezTo>
                  <a:cubicBezTo>
                    <a:pt x="1229" y="11"/>
                    <a:pt x="1137" y="0"/>
                    <a:pt x="10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2"/>
            <p:cNvSpPr/>
            <p:nvPr/>
          </p:nvSpPr>
          <p:spPr>
            <a:xfrm>
              <a:off x="8026580" y="2594868"/>
              <a:ext cx="61384" cy="31360"/>
            </a:xfrm>
            <a:custGeom>
              <a:avLst/>
              <a:gdLst/>
              <a:ahLst/>
              <a:cxnLst/>
              <a:rect l="l" t="t" r="r" b="b"/>
              <a:pathLst>
                <a:path w="1930" h="986" fill="none" extrusionOk="0">
                  <a:moveTo>
                    <a:pt x="1929" y="482"/>
                  </a:moveTo>
                  <a:cubicBezTo>
                    <a:pt x="1773" y="298"/>
                    <a:pt x="1553" y="156"/>
                    <a:pt x="1319" y="92"/>
                  </a:cubicBezTo>
                  <a:cubicBezTo>
                    <a:pt x="958" y="0"/>
                    <a:pt x="553" y="99"/>
                    <a:pt x="277" y="340"/>
                  </a:cubicBezTo>
                  <a:cubicBezTo>
                    <a:pt x="121" y="482"/>
                    <a:pt x="0" y="716"/>
                    <a:pt x="121" y="886"/>
                  </a:cubicBezTo>
                  <a:cubicBezTo>
                    <a:pt x="156" y="929"/>
                    <a:pt x="199" y="964"/>
                    <a:pt x="249" y="986"/>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2"/>
            <p:cNvSpPr/>
            <p:nvPr/>
          </p:nvSpPr>
          <p:spPr>
            <a:xfrm>
              <a:off x="8093784" y="2620567"/>
              <a:ext cx="56422" cy="25953"/>
            </a:xfrm>
            <a:custGeom>
              <a:avLst/>
              <a:gdLst/>
              <a:ahLst/>
              <a:cxnLst/>
              <a:rect l="l" t="t" r="r" b="b"/>
              <a:pathLst>
                <a:path w="1774" h="816" fill="none" extrusionOk="0">
                  <a:moveTo>
                    <a:pt x="1766" y="816"/>
                  </a:moveTo>
                  <a:cubicBezTo>
                    <a:pt x="1773" y="802"/>
                    <a:pt x="1773" y="780"/>
                    <a:pt x="1773" y="759"/>
                  </a:cubicBezTo>
                  <a:cubicBezTo>
                    <a:pt x="1773" y="483"/>
                    <a:pt x="1589" y="192"/>
                    <a:pt x="1312" y="135"/>
                  </a:cubicBezTo>
                  <a:cubicBezTo>
                    <a:pt x="1092" y="85"/>
                    <a:pt x="873" y="185"/>
                    <a:pt x="653" y="234"/>
                  </a:cubicBezTo>
                  <a:cubicBezTo>
                    <a:pt x="433" y="277"/>
                    <a:pt x="100" y="270"/>
                    <a:pt x="0"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a:off x="8137993" y="2656188"/>
              <a:ext cx="9255" cy="11545"/>
            </a:xfrm>
            <a:custGeom>
              <a:avLst/>
              <a:gdLst/>
              <a:ahLst/>
              <a:cxnLst/>
              <a:rect l="l" t="t" r="r" b="b"/>
              <a:pathLst>
                <a:path w="291" h="363" fill="none" extrusionOk="0">
                  <a:moveTo>
                    <a:pt x="0" y="362"/>
                  </a:moveTo>
                  <a:cubicBezTo>
                    <a:pt x="121" y="263"/>
                    <a:pt x="220" y="143"/>
                    <a:pt x="291"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a:off x="8108001" y="2692287"/>
              <a:ext cx="53019" cy="37784"/>
            </a:xfrm>
            <a:custGeom>
              <a:avLst/>
              <a:gdLst/>
              <a:ahLst/>
              <a:cxnLst/>
              <a:rect l="l" t="t" r="r" b="b"/>
              <a:pathLst>
                <a:path w="1667" h="1188" extrusionOk="0">
                  <a:moveTo>
                    <a:pt x="984" y="1"/>
                  </a:moveTo>
                  <a:cubicBezTo>
                    <a:pt x="811" y="1"/>
                    <a:pt x="637" y="58"/>
                    <a:pt x="482" y="135"/>
                  </a:cubicBezTo>
                  <a:cubicBezTo>
                    <a:pt x="355" y="199"/>
                    <a:pt x="227" y="277"/>
                    <a:pt x="142" y="390"/>
                  </a:cubicBezTo>
                  <a:cubicBezTo>
                    <a:pt x="50" y="497"/>
                    <a:pt x="0" y="645"/>
                    <a:pt x="28" y="780"/>
                  </a:cubicBezTo>
                  <a:cubicBezTo>
                    <a:pt x="71" y="957"/>
                    <a:pt x="234" y="1085"/>
                    <a:pt x="404" y="1142"/>
                  </a:cubicBezTo>
                  <a:cubicBezTo>
                    <a:pt x="497" y="1173"/>
                    <a:pt x="595" y="1188"/>
                    <a:pt x="693" y="1188"/>
                  </a:cubicBezTo>
                  <a:cubicBezTo>
                    <a:pt x="911" y="1188"/>
                    <a:pt x="1132" y="1113"/>
                    <a:pt x="1298" y="972"/>
                  </a:cubicBezTo>
                  <a:cubicBezTo>
                    <a:pt x="1560" y="752"/>
                    <a:pt x="1666" y="532"/>
                    <a:pt x="1588" y="341"/>
                  </a:cubicBezTo>
                  <a:cubicBezTo>
                    <a:pt x="1503" y="149"/>
                    <a:pt x="1298" y="29"/>
                    <a:pt x="1085" y="7"/>
                  </a:cubicBezTo>
                  <a:cubicBezTo>
                    <a:pt x="1051" y="3"/>
                    <a:pt x="1018" y="1"/>
                    <a:pt x="9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a:off x="8108001" y="2691842"/>
              <a:ext cx="42873" cy="30247"/>
            </a:xfrm>
            <a:custGeom>
              <a:avLst/>
              <a:gdLst/>
              <a:ahLst/>
              <a:cxnLst/>
              <a:rect l="l" t="t" r="r" b="b"/>
              <a:pathLst>
                <a:path w="1348" h="951" fill="none" extrusionOk="0">
                  <a:moveTo>
                    <a:pt x="106" y="950"/>
                  </a:moveTo>
                  <a:cubicBezTo>
                    <a:pt x="71" y="908"/>
                    <a:pt x="43" y="851"/>
                    <a:pt x="28" y="794"/>
                  </a:cubicBezTo>
                  <a:cubicBezTo>
                    <a:pt x="0" y="659"/>
                    <a:pt x="50" y="511"/>
                    <a:pt x="142" y="404"/>
                  </a:cubicBezTo>
                  <a:cubicBezTo>
                    <a:pt x="227" y="291"/>
                    <a:pt x="355" y="213"/>
                    <a:pt x="482" y="149"/>
                  </a:cubicBezTo>
                  <a:cubicBezTo>
                    <a:pt x="667" y="57"/>
                    <a:pt x="879" y="0"/>
                    <a:pt x="1085" y="21"/>
                  </a:cubicBezTo>
                  <a:cubicBezTo>
                    <a:pt x="1177" y="28"/>
                    <a:pt x="1269" y="57"/>
                    <a:pt x="1347" y="99"/>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a:off x="8192793" y="2803159"/>
              <a:ext cx="134662" cy="72865"/>
            </a:xfrm>
            <a:custGeom>
              <a:avLst/>
              <a:gdLst/>
              <a:ahLst/>
              <a:cxnLst/>
              <a:rect l="l" t="t" r="r" b="b"/>
              <a:pathLst>
                <a:path w="4234" h="2291" extrusionOk="0">
                  <a:moveTo>
                    <a:pt x="3551" y="0"/>
                  </a:moveTo>
                  <a:cubicBezTo>
                    <a:pt x="3425" y="0"/>
                    <a:pt x="3296" y="29"/>
                    <a:pt x="3177" y="74"/>
                  </a:cubicBezTo>
                  <a:cubicBezTo>
                    <a:pt x="2950" y="166"/>
                    <a:pt x="2759" y="308"/>
                    <a:pt x="2539" y="421"/>
                  </a:cubicBezTo>
                  <a:cubicBezTo>
                    <a:pt x="2215" y="591"/>
                    <a:pt x="1847" y="678"/>
                    <a:pt x="1481" y="678"/>
                  </a:cubicBezTo>
                  <a:cubicBezTo>
                    <a:pt x="1358" y="678"/>
                    <a:pt x="1235" y="668"/>
                    <a:pt x="1113" y="648"/>
                  </a:cubicBezTo>
                  <a:cubicBezTo>
                    <a:pt x="964" y="626"/>
                    <a:pt x="808" y="590"/>
                    <a:pt x="657" y="590"/>
                  </a:cubicBezTo>
                  <a:cubicBezTo>
                    <a:pt x="566" y="590"/>
                    <a:pt x="476" y="604"/>
                    <a:pt x="390" y="641"/>
                  </a:cubicBezTo>
                  <a:cubicBezTo>
                    <a:pt x="100" y="769"/>
                    <a:pt x="0" y="1166"/>
                    <a:pt x="121" y="1456"/>
                  </a:cubicBezTo>
                  <a:cubicBezTo>
                    <a:pt x="241" y="1754"/>
                    <a:pt x="518" y="1953"/>
                    <a:pt x="809" y="2088"/>
                  </a:cubicBezTo>
                  <a:cubicBezTo>
                    <a:pt x="1117" y="2224"/>
                    <a:pt x="1452" y="2291"/>
                    <a:pt x="1788" y="2291"/>
                  </a:cubicBezTo>
                  <a:cubicBezTo>
                    <a:pt x="2341" y="2291"/>
                    <a:pt x="2896" y="2110"/>
                    <a:pt x="3333" y="1761"/>
                  </a:cubicBezTo>
                  <a:cubicBezTo>
                    <a:pt x="3595" y="1549"/>
                    <a:pt x="3929" y="1364"/>
                    <a:pt x="4077" y="1045"/>
                  </a:cubicBezTo>
                  <a:cubicBezTo>
                    <a:pt x="4233" y="719"/>
                    <a:pt x="4184" y="265"/>
                    <a:pt x="3872" y="81"/>
                  </a:cubicBezTo>
                  <a:cubicBezTo>
                    <a:pt x="3774" y="24"/>
                    <a:pt x="3664" y="0"/>
                    <a:pt x="35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2"/>
            <p:cNvSpPr/>
            <p:nvPr/>
          </p:nvSpPr>
          <p:spPr>
            <a:xfrm>
              <a:off x="8317946" y="2823546"/>
              <a:ext cx="7474" cy="19878"/>
            </a:xfrm>
            <a:custGeom>
              <a:avLst/>
              <a:gdLst/>
              <a:ahLst/>
              <a:cxnLst/>
              <a:rect l="l" t="t" r="r" b="b"/>
              <a:pathLst>
                <a:path w="235" h="625" fill="none" extrusionOk="0">
                  <a:moveTo>
                    <a:pt x="228" y="0"/>
                  </a:moveTo>
                  <a:cubicBezTo>
                    <a:pt x="235" y="142"/>
                    <a:pt x="206" y="277"/>
                    <a:pt x="142" y="404"/>
                  </a:cubicBezTo>
                  <a:cubicBezTo>
                    <a:pt x="107" y="482"/>
                    <a:pt x="57" y="553"/>
                    <a:pt x="1" y="624"/>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2"/>
            <p:cNvSpPr/>
            <p:nvPr/>
          </p:nvSpPr>
          <p:spPr>
            <a:xfrm>
              <a:off x="8192793" y="2801887"/>
              <a:ext cx="129033" cy="56867"/>
            </a:xfrm>
            <a:custGeom>
              <a:avLst/>
              <a:gdLst/>
              <a:ahLst/>
              <a:cxnLst/>
              <a:rect l="l" t="t" r="r" b="b"/>
              <a:pathLst>
                <a:path w="4057" h="1788" fill="none" extrusionOk="0">
                  <a:moveTo>
                    <a:pt x="312" y="1787"/>
                  </a:moveTo>
                  <a:cubicBezTo>
                    <a:pt x="227" y="1702"/>
                    <a:pt x="163" y="1610"/>
                    <a:pt x="121" y="1496"/>
                  </a:cubicBezTo>
                  <a:cubicBezTo>
                    <a:pt x="0" y="1206"/>
                    <a:pt x="100" y="809"/>
                    <a:pt x="390" y="681"/>
                  </a:cubicBezTo>
                  <a:cubicBezTo>
                    <a:pt x="617" y="582"/>
                    <a:pt x="872" y="653"/>
                    <a:pt x="1113" y="688"/>
                  </a:cubicBezTo>
                  <a:cubicBezTo>
                    <a:pt x="1596" y="766"/>
                    <a:pt x="2106" y="688"/>
                    <a:pt x="2539" y="461"/>
                  </a:cubicBezTo>
                  <a:cubicBezTo>
                    <a:pt x="2759" y="348"/>
                    <a:pt x="2950" y="206"/>
                    <a:pt x="3177" y="114"/>
                  </a:cubicBezTo>
                  <a:cubicBezTo>
                    <a:pt x="3404" y="29"/>
                    <a:pt x="3666" y="0"/>
                    <a:pt x="3872" y="121"/>
                  </a:cubicBezTo>
                  <a:cubicBezTo>
                    <a:pt x="3950" y="171"/>
                    <a:pt x="4014" y="234"/>
                    <a:pt x="4056" y="305"/>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2"/>
            <p:cNvSpPr/>
            <p:nvPr/>
          </p:nvSpPr>
          <p:spPr>
            <a:xfrm>
              <a:off x="8341863" y="2818012"/>
              <a:ext cx="51206" cy="35049"/>
            </a:xfrm>
            <a:custGeom>
              <a:avLst/>
              <a:gdLst/>
              <a:ahLst/>
              <a:cxnLst/>
              <a:rect l="l" t="t" r="r" b="b"/>
              <a:pathLst>
                <a:path w="1610" h="1102" extrusionOk="0">
                  <a:moveTo>
                    <a:pt x="729" y="0"/>
                  </a:moveTo>
                  <a:cubicBezTo>
                    <a:pt x="631" y="0"/>
                    <a:pt x="534" y="11"/>
                    <a:pt x="440" y="32"/>
                  </a:cubicBezTo>
                  <a:cubicBezTo>
                    <a:pt x="270" y="75"/>
                    <a:pt x="99" y="167"/>
                    <a:pt x="43" y="323"/>
                  </a:cubicBezTo>
                  <a:cubicBezTo>
                    <a:pt x="0" y="429"/>
                    <a:pt x="14" y="550"/>
                    <a:pt x="57" y="649"/>
                  </a:cubicBezTo>
                  <a:cubicBezTo>
                    <a:pt x="165" y="918"/>
                    <a:pt x="448" y="1101"/>
                    <a:pt x="730" y="1101"/>
                  </a:cubicBezTo>
                  <a:cubicBezTo>
                    <a:pt x="783" y="1101"/>
                    <a:pt x="835" y="1095"/>
                    <a:pt x="887" y="1082"/>
                  </a:cubicBezTo>
                  <a:cubicBezTo>
                    <a:pt x="1121" y="1025"/>
                    <a:pt x="1234" y="989"/>
                    <a:pt x="1340" y="933"/>
                  </a:cubicBezTo>
                  <a:cubicBezTo>
                    <a:pt x="1447" y="876"/>
                    <a:pt x="1539" y="784"/>
                    <a:pt x="1574" y="670"/>
                  </a:cubicBezTo>
                  <a:cubicBezTo>
                    <a:pt x="1610" y="536"/>
                    <a:pt x="1567" y="387"/>
                    <a:pt x="1475" y="280"/>
                  </a:cubicBezTo>
                  <a:cubicBezTo>
                    <a:pt x="1383" y="167"/>
                    <a:pt x="1255" y="103"/>
                    <a:pt x="1121" y="61"/>
                  </a:cubicBezTo>
                  <a:cubicBezTo>
                    <a:pt x="994" y="20"/>
                    <a:pt x="861"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p:nvPr/>
          </p:nvSpPr>
          <p:spPr>
            <a:xfrm>
              <a:off x="8342531" y="2817440"/>
              <a:ext cx="48503" cy="14694"/>
            </a:xfrm>
            <a:custGeom>
              <a:avLst/>
              <a:gdLst/>
              <a:ahLst/>
              <a:cxnLst/>
              <a:rect l="l" t="t" r="r" b="b"/>
              <a:pathLst>
                <a:path w="1525" h="462" fill="none" extrusionOk="0">
                  <a:moveTo>
                    <a:pt x="0" y="461"/>
                  </a:moveTo>
                  <a:cubicBezTo>
                    <a:pt x="0" y="419"/>
                    <a:pt x="8" y="376"/>
                    <a:pt x="22" y="341"/>
                  </a:cubicBezTo>
                  <a:cubicBezTo>
                    <a:pt x="78" y="185"/>
                    <a:pt x="249" y="93"/>
                    <a:pt x="419" y="50"/>
                  </a:cubicBezTo>
                  <a:cubicBezTo>
                    <a:pt x="639" y="1"/>
                    <a:pt x="880" y="8"/>
                    <a:pt x="1100" y="79"/>
                  </a:cubicBezTo>
                  <a:cubicBezTo>
                    <a:pt x="1234" y="121"/>
                    <a:pt x="1362" y="185"/>
                    <a:pt x="1454" y="298"/>
                  </a:cubicBezTo>
                  <a:cubicBezTo>
                    <a:pt x="1482" y="334"/>
                    <a:pt x="1511" y="369"/>
                    <a:pt x="1525" y="419"/>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2"/>
            <p:cNvSpPr/>
            <p:nvPr/>
          </p:nvSpPr>
          <p:spPr>
            <a:xfrm>
              <a:off x="8268107" y="2624097"/>
              <a:ext cx="155654" cy="100027"/>
            </a:xfrm>
            <a:custGeom>
              <a:avLst/>
              <a:gdLst/>
              <a:ahLst/>
              <a:cxnLst/>
              <a:rect l="l" t="t" r="r" b="b"/>
              <a:pathLst>
                <a:path w="4894" h="3145" extrusionOk="0">
                  <a:moveTo>
                    <a:pt x="1980" y="1"/>
                  </a:moveTo>
                  <a:cubicBezTo>
                    <a:pt x="1577" y="1"/>
                    <a:pt x="1174" y="81"/>
                    <a:pt x="802" y="237"/>
                  </a:cubicBezTo>
                  <a:cubicBezTo>
                    <a:pt x="511" y="364"/>
                    <a:pt x="171" y="669"/>
                    <a:pt x="86" y="1024"/>
                  </a:cubicBezTo>
                  <a:cubicBezTo>
                    <a:pt x="1" y="1378"/>
                    <a:pt x="192" y="1776"/>
                    <a:pt x="525" y="1932"/>
                  </a:cubicBezTo>
                  <a:cubicBezTo>
                    <a:pt x="809" y="2059"/>
                    <a:pt x="1185" y="2024"/>
                    <a:pt x="1405" y="2251"/>
                  </a:cubicBezTo>
                  <a:cubicBezTo>
                    <a:pt x="1603" y="2442"/>
                    <a:pt x="1624" y="2789"/>
                    <a:pt x="1865" y="2931"/>
                  </a:cubicBezTo>
                  <a:cubicBezTo>
                    <a:pt x="1932" y="2970"/>
                    <a:pt x="2004" y="2986"/>
                    <a:pt x="2079" y="2986"/>
                  </a:cubicBezTo>
                  <a:cubicBezTo>
                    <a:pt x="2235" y="2986"/>
                    <a:pt x="2400" y="2916"/>
                    <a:pt x="2539" y="2839"/>
                  </a:cubicBezTo>
                  <a:cubicBezTo>
                    <a:pt x="2727" y="2729"/>
                    <a:pt x="2920" y="2601"/>
                    <a:pt x="3136" y="2601"/>
                  </a:cubicBezTo>
                  <a:cubicBezTo>
                    <a:pt x="3156" y="2601"/>
                    <a:pt x="3177" y="2603"/>
                    <a:pt x="3198" y="2605"/>
                  </a:cubicBezTo>
                  <a:cubicBezTo>
                    <a:pt x="3560" y="2655"/>
                    <a:pt x="3773" y="3080"/>
                    <a:pt x="4134" y="3137"/>
                  </a:cubicBezTo>
                  <a:cubicBezTo>
                    <a:pt x="4163" y="3142"/>
                    <a:pt x="4192" y="3145"/>
                    <a:pt x="4221" y="3145"/>
                  </a:cubicBezTo>
                  <a:cubicBezTo>
                    <a:pt x="4493" y="3145"/>
                    <a:pt x="4737" y="2910"/>
                    <a:pt x="4808" y="2641"/>
                  </a:cubicBezTo>
                  <a:cubicBezTo>
                    <a:pt x="4893" y="2343"/>
                    <a:pt x="4815" y="2031"/>
                    <a:pt x="4688" y="1747"/>
                  </a:cubicBezTo>
                  <a:cubicBezTo>
                    <a:pt x="4368" y="1045"/>
                    <a:pt x="3773" y="478"/>
                    <a:pt x="3057" y="201"/>
                  </a:cubicBezTo>
                  <a:cubicBezTo>
                    <a:pt x="2713" y="66"/>
                    <a:pt x="2346" y="1"/>
                    <a:pt x="1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2"/>
            <p:cNvSpPr/>
            <p:nvPr/>
          </p:nvSpPr>
          <p:spPr>
            <a:xfrm>
              <a:off x="8365303" y="2630490"/>
              <a:ext cx="58458" cy="85937"/>
            </a:xfrm>
            <a:custGeom>
              <a:avLst/>
              <a:gdLst/>
              <a:ahLst/>
              <a:cxnLst/>
              <a:rect l="l" t="t" r="r" b="b"/>
              <a:pathLst>
                <a:path w="1838" h="2702" fill="none" extrusionOk="0">
                  <a:moveTo>
                    <a:pt x="1" y="0"/>
                  </a:moveTo>
                  <a:cubicBezTo>
                    <a:pt x="717" y="277"/>
                    <a:pt x="1312" y="844"/>
                    <a:pt x="1632" y="1546"/>
                  </a:cubicBezTo>
                  <a:cubicBezTo>
                    <a:pt x="1759" y="1830"/>
                    <a:pt x="1837" y="2142"/>
                    <a:pt x="1752" y="2440"/>
                  </a:cubicBezTo>
                  <a:cubicBezTo>
                    <a:pt x="1731" y="2532"/>
                    <a:pt x="1681" y="2624"/>
                    <a:pt x="1624" y="2702"/>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2"/>
            <p:cNvSpPr/>
            <p:nvPr/>
          </p:nvSpPr>
          <p:spPr>
            <a:xfrm>
              <a:off x="8303061" y="2622825"/>
              <a:ext cx="47167" cy="5439"/>
            </a:xfrm>
            <a:custGeom>
              <a:avLst/>
              <a:gdLst/>
              <a:ahLst/>
              <a:cxnLst/>
              <a:rect l="l" t="t" r="r" b="b"/>
              <a:pathLst>
                <a:path w="1483" h="171" fill="none" extrusionOk="0">
                  <a:moveTo>
                    <a:pt x="1" y="170"/>
                  </a:moveTo>
                  <a:cubicBezTo>
                    <a:pt x="483" y="22"/>
                    <a:pt x="993" y="0"/>
                    <a:pt x="1483" y="10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2"/>
            <p:cNvSpPr/>
            <p:nvPr/>
          </p:nvSpPr>
          <p:spPr>
            <a:xfrm>
              <a:off x="8079122" y="3031678"/>
              <a:ext cx="18765" cy="17334"/>
            </a:xfrm>
            <a:custGeom>
              <a:avLst/>
              <a:gdLst/>
              <a:ahLst/>
              <a:cxnLst/>
              <a:rect l="l" t="t" r="r" b="b"/>
              <a:pathLst>
                <a:path w="590" h="545" extrusionOk="0">
                  <a:moveTo>
                    <a:pt x="296" y="0"/>
                  </a:moveTo>
                  <a:cubicBezTo>
                    <a:pt x="145" y="0"/>
                    <a:pt x="0" y="137"/>
                    <a:pt x="0" y="277"/>
                  </a:cubicBezTo>
                  <a:cubicBezTo>
                    <a:pt x="6" y="429"/>
                    <a:pt x="158" y="544"/>
                    <a:pt x="302" y="544"/>
                  </a:cubicBezTo>
                  <a:cubicBezTo>
                    <a:pt x="340" y="544"/>
                    <a:pt x="378" y="536"/>
                    <a:pt x="412" y="518"/>
                  </a:cubicBezTo>
                  <a:cubicBezTo>
                    <a:pt x="575" y="426"/>
                    <a:pt x="589" y="150"/>
                    <a:pt x="433" y="43"/>
                  </a:cubicBezTo>
                  <a:cubicBezTo>
                    <a:pt x="389" y="13"/>
                    <a:pt x="34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2"/>
            <p:cNvSpPr/>
            <p:nvPr/>
          </p:nvSpPr>
          <p:spPr>
            <a:xfrm>
              <a:off x="7844179" y="2877647"/>
              <a:ext cx="18924" cy="17334"/>
            </a:xfrm>
            <a:custGeom>
              <a:avLst/>
              <a:gdLst/>
              <a:ahLst/>
              <a:cxnLst/>
              <a:rect l="l" t="t" r="r" b="b"/>
              <a:pathLst>
                <a:path w="595" h="545" extrusionOk="0">
                  <a:moveTo>
                    <a:pt x="297" y="0"/>
                  </a:moveTo>
                  <a:cubicBezTo>
                    <a:pt x="144" y="0"/>
                    <a:pt x="1" y="137"/>
                    <a:pt x="6" y="277"/>
                  </a:cubicBezTo>
                  <a:cubicBezTo>
                    <a:pt x="12" y="429"/>
                    <a:pt x="159" y="544"/>
                    <a:pt x="304" y="544"/>
                  </a:cubicBezTo>
                  <a:cubicBezTo>
                    <a:pt x="343" y="544"/>
                    <a:pt x="382" y="536"/>
                    <a:pt x="417" y="518"/>
                  </a:cubicBezTo>
                  <a:cubicBezTo>
                    <a:pt x="580" y="426"/>
                    <a:pt x="595" y="150"/>
                    <a:pt x="439" y="43"/>
                  </a:cubicBezTo>
                  <a:cubicBezTo>
                    <a:pt x="393" y="13"/>
                    <a:pt x="345"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2"/>
            <p:cNvSpPr/>
            <p:nvPr/>
          </p:nvSpPr>
          <p:spPr>
            <a:xfrm>
              <a:off x="8114744" y="2546111"/>
              <a:ext cx="18765" cy="17366"/>
            </a:xfrm>
            <a:custGeom>
              <a:avLst/>
              <a:gdLst/>
              <a:ahLst/>
              <a:cxnLst/>
              <a:rect l="l" t="t" r="r" b="b"/>
              <a:pathLst>
                <a:path w="590" h="546" extrusionOk="0">
                  <a:moveTo>
                    <a:pt x="296" y="1"/>
                  </a:moveTo>
                  <a:cubicBezTo>
                    <a:pt x="145" y="1"/>
                    <a:pt x="1" y="137"/>
                    <a:pt x="1" y="278"/>
                  </a:cubicBezTo>
                  <a:cubicBezTo>
                    <a:pt x="6" y="429"/>
                    <a:pt x="158" y="545"/>
                    <a:pt x="302" y="545"/>
                  </a:cubicBezTo>
                  <a:cubicBezTo>
                    <a:pt x="340" y="545"/>
                    <a:pt x="378" y="537"/>
                    <a:pt x="412" y="519"/>
                  </a:cubicBezTo>
                  <a:cubicBezTo>
                    <a:pt x="575" y="427"/>
                    <a:pt x="589" y="150"/>
                    <a:pt x="433" y="44"/>
                  </a:cubicBezTo>
                  <a:cubicBezTo>
                    <a:pt x="390" y="14"/>
                    <a:pt x="343" y="1"/>
                    <a:pt x="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2"/>
            <p:cNvSpPr/>
            <p:nvPr/>
          </p:nvSpPr>
          <p:spPr>
            <a:xfrm>
              <a:off x="8118401" y="2962630"/>
              <a:ext cx="18701" cy="17270"/>
            </a:xfrm>
            <a:custGeom>
              <a:avLst/>
              <a:gdLst/>
              <a:ahLst/>
              <a:cxnLst/>
              <a:rect l="l" t="t" r="r" b="b"/>
              <a:pathLst>
                <a:path w="588" h="543" extrusionOk="0">
                  <a:moveTo>
                    <a:pt x="292" y="0"/>
                  </a:moveTo>
                  <a:cubicBezTo>
                    <a:pt x="143" y="0"/>
                    <a:pt x="1" y="133"/>
                    <a:pt x="6" y="279"/>
                  </a:cubicBezTo>
                  <a:cubicBezTo>
                    <a:pt x="6" y="428"/>
                    <a:pt x="152" y="542"/>
                    <a:pt x="294" y="542"/>
                  </a:cubicBezTo>
                  <a:cubicBezTo>
                    <a:pt x="334" y="542"/>
                    <a:pt x="374" y="533"/>
                    <a:pt x="411" y="513"/>
                  </a:cubicBezTo>
                  <a:cubicBezTo>
                    <a:pt x="574" y="427"/>
                    <a:pt x="588" y="151"/>
                    <a:pt x="432" y="45"/>
                  </a:cubicBezTo>
                  <a:cubicBezTo>
                    <a:pt x="387" y="14"/>
                    <a:pt x="339" y="0"/>
                    <a:pt x="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2"/>
            <p:cNvSpPr/>
            <p:nvPr/>
          </p:nvSpPr>
          <p:spPr>
            <a:xfrm>
              <a:off x="7761804" y="2731725"/>
              <a:ext cx="18765" cy="17238"/>
            </a:xfrm>
            <a:custGeom>
              <a:avLst/>
              <a:gdLst/>
              <a:ahLst/>
              <a:cxnLst/>
              <a:rect l="l" t="t" r="r" b="b"/>
              <a:pathLst>
                <a:path w="590" h="542" extrusionOk="0">
                  <a:moveTo>
                    <a:pt x="293" y="0"/>
                  </a:moveTo>
                  <a:cubicBezTo>
                    <a:pt x="141" y="0"/>
                    <a:pt x="1" y="137"/>
                    <a:pt x="1" y="278"/>
                  </a:cubicBezTo>
                  <a:cubicBezTo>
                    <a:pt x="6" y="427"/>
                    <a:pt x="149" y="541"/>
                    <a:pt x="293" y="541"/>
                  </a:cubicBezTo>
                  <a:cubicBezTo>
                    <a:pt x="334" y="541"/>
                    <a:pt x="374" y="532"/>
                    <a:pt x="412" y="512"/>
                  </a:cubicBezTo>
                  <a:cubicBezTo>
                    <a:pt x="575" y="427"/>
                    <a:pt x="589" y="150"/>
                    <a:pt x="433" y="44"/>
                  </a:cubicBezTo>
                  <a:cubicBezTo>
                    <a:pt x="388" y="13"/>
                    <a:pt x="340"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2"/>
            <p:cNvSpPr/>
            <p:nvPr/>
          </p:nvSpPr>
          <p:spPr>
            <a:xfrm>
              <a:off x="8210190" y="2927231"/>
              <a:ext cx="18924" cy="17238"/>
            </a:xfrm>
            <a:custGeom>
              <a:avLst/>
              <a:gdLst/>
              <a:ahLst/>
              <a:cxnLst/>
              <a:rect l="l" t="t" r="r" b="b"/>
              <a:pathLst>
                <a:path w="595" h="542" extrusionOk="0">
                  <a:moveTo>
                    <a:pt x="295" y="0"/>
                  </a:moveTo>
                  <a:cubicBezTo>
                    <a:pt x="142" y="0"/>
                    <a:pt x="1" y="133"/>
                    <a:pt x="6" y="278"/>
                  </a:cubicBezTo>
                  <a:cubicBezTo>
                    <a:pt x="12" y="423"/>
                    <a:pt x="157" y="541"/>
                    <a:pt x="298" y="541"/>
                  </a:cubicBezTo>
                  <a:cubicBezTo>
                    <a:pt x="337" y="541"/>
                    <a:pt x="375" y="532"/>
                    <a:pt x="410" y="512"/>
                  </a:cubicBezTo>
                  <a:cubicBezTo>
                    <a:pt x="581" y="420"/>
                    <a:pt x="595" y="151"/>
                    <a:pt x="439" y="44"/>
                  </a:cubicBezTo>
                  <a:cubicBezTo>
                    <a:pt x="393" y="14"/>
                    <a:pt x="343" y="0"/>
                    <a:pt x="2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2"/>
            <p:cNvSpPr/>
            <p:nvPr/>
          </p:nvSpPr>
          <p:spPr>
            <a:xfrm>
              <a:off x="8210159" y="2924559"/>
              <a:ext cx="18956" cy="21914"/>
            </a:xfrm>
            <a:custGeom>
              <a:avLst/>
              <a:gdLst/>
              <a:ahLst/>
              <a:cxnLst/>
              <a:rect l="l" t="t" r="r" b="b"/>
              <a:pathLst>
                <a:path w="596" h="689" fill="none" extrusionOk="0">
                  <a:moveTo>
                    <a:pt x="440" y="128"/>
                  </a:moveTo>
                  <a:cubicBezTo>
                    <a:pt x="596" y="235"/>
                    <a:pt x="582" y="504"/>
                    <a:pt x="411" y="596"/>
                  </a:cubicBezTo>
                  <a:cubicBezTo>
                    <a:pt x="248" y="689"/>
                    <a:pt x="14" y="547"/>
                    <a:pt x="7" y="362"/>
                  </a:cubicBezTo>
                  <a:cubicBezTo>
                    <a:pt x="0" y="171"/>
                    <a:pt x="248" y="1"/>
                    <a:pt x="440" y="128"/>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a:off x="8375068" y="3081262"/>
              <a:ext cx="18701" cy="17238"/>
            </a:xfrm>
            <a:custGeom>
              <a:avLst/>
              <a:gdLst/>
              <a:ahLst/>
              <a:cxnLst/>
              <a:rect l="l" t="t" r="r" b="b"/>
              <a:pathLst>
                <a:path w="588" h="542" extrusionOk="0">
                  <a:moveTo>
                    <a:pt x="294" y="1"/>
                  </a:moveTo>
                  <a:cubicBezTo>
                    <a:pt x="144" y="1"/>
                    <a:pt x="0" y="138"/>
                    <a:pt x="6" y="278"/>
                  </a:cubicBezTo>
                  <a:cubicBezTo>
                    <a:pt x="6" y="427"/>
                    <a:pt x="152" y="542"/>
                    <a:pt x="293" y="542"/>
                  </a:cubicBezTo>
                  <a:cubicBezTo>
                    <a:pt x="334" y="542"/>
                    <a:pt x="374" y="533"/>
                    <a:pt x="410" y="512"/>
                  </a:cubicBezTo>
                  <a:cubicBezTo>
                    <a:pt x="573" y="427"/>
                    <a:pt x="587" y="151"/>
                    <a:pt x="431" y="44"/>
                  </a:cubicBezTo>
                  <a:cubicBezTo>
                    <a:pt x="387" y="14"/>
                    <a:pt x="340" y="1"/>
                    <a:pt x="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a:off x="8375004" y="3078591"/>
              <a:ext cx="18765" cy="21914"/>
            </a:xfrm>
            <a:custGeom>
              <a:avLst/>
              <a:gdLst/>
              <a:ahLst/>
              <a:cxnLst/>
              <a:rect l="l" t="t" r="r" b="b"/>
              <a:pathLst>
                <a:path w="590" h="689" fill="none" extrusionOk="0">
                  <a:moveTo>
                    <a:pt x="433" y="128"/>
                  </a:moveTo>
                  <a:cubicBezTo>
                    <a:pt x="589" y="235"/>
                    <a:pt x="575" y="511"/>
                    <a:pt x="412" y="596"/>
                  </a:cubicBezTo>
                  <a:cubicBezTo>
                    <a:pt x="249" y="688"/>
                    <a:pt x="8" y="554"/>
                    <a:pt x="8" y="362"/>
                  </a:cubicBezTo>
                  <a:cubicBezTo>
                    <a:pt x="1" y="178"/>
                    <a:pt x="249" y="1"/>
                    <a:pt x="433" y="128"/>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2"/>
            <p:cNvSpPr/>
            <p:nvPr/>
          </p:nvSpPr>
          <p:spPr>
            <a:xfrm>
              <a:off x="7883426" y="2726096"/>
              <a:ext cx="18924" cy="17334"/>
            </a:xfrm>
            <a:custGeom>
              <a:avLst/>
              <a:gdLst/>
              <a:ahLst/>
              <a:cxnLst/>
              <a:rect l="l" t="t" r="r" b="b"/>
              <a:pathLst>
                <a:path w="595" h="545" extrusionOk="0">
                  <a:moveTo>
                    <a:pt x="297" y="0"/>
                  </a:moveTo>
                  <a:cubicBezTo>
                    <a:pt x="144" y="0"/>
                    <a:pt x="0" y="137"/>
                    <a:pt x="6" y="277"/>
                  </a:cubicBezTo>
                  <a:cubicBezTo>
                    <a:pt x="11" y="429"/>
                    <a:pt x="159" y="545"/>
                    <a:pt x="301" y="545"/>
                  </a:cubicBezTo>
                  <a:cubicBezTo>
                    <a:pt x="338" y="545"/>
                    <a:pt x="376" y="536"/>
                    <a:pt x="410" y="518"/>
                  </a:cubicBezTo>
                  <a:cubicBezTo>
                    <a:pt x="580" y="426"/>
                    <a:pt x="594" y="150"/>
                    <a:pt x="438" y="43"/>
                  </a:cubicBezTo>
                  <a:cubicBezTo>
                    <a:pt x="393" y="13"/>
                    <a:pt x="345"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2"/>
            <p:cNvSpPr/>
            <p:nvPr/>
          </p:nvSpPr>
          <p:spPr>
            <a:xfrm>
              <a:off x="7883362" y="2723392"/>
              <a:ext cx="18988" cy="21914"/>
            </a:xfrm>
            <a:custGeom>
              <a:avLst/>
              <a:gdLst/>
              <a:ahLst/>
              <a:cxnLst/>
              <a:rect l="l" t="t" r="r" b="b"/>
              <a:pathLst>
                <a:path w="597" h="689" fill="none" extrusionOk="0">
                  <a:moveTo>
                    <a:pt x="440" y="128"/>
                  </a:moveTo>
                  <a:cubicBezTo>
                    <a:pt x="596" y="235"/>
                    <a:pt x="582" y="511"/>
                    <a:pt x="412" y="603"/>
                  </a:cubicBezTo>
                  <a:cubicBezTo>
                    <a:pt x="249" y="689"/>
                    <a:pt x="15" y="554"/>
                    <a:pt x="8" y="362"/>
                  </a:cubicBezTo>
                  <a:cubicBezTo>
                    <a:pt x="1" y="178"/>
                    <a:pt x="249" y="1"/>
                    <a:pt x="440" y="128"/>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2"/>
            <p:cNvSpPr/>
            <p:nvPr/>
          </p:nvSpPr>
          <p:spPr>
            <a:xfrm>
              <a:off x="8141428" y="3168980"/>
              <a:ext cx="18924" cy="17238"/>
            </a:xfrm>
            <a:custGeom>
              <a:avLst/>
              <a:gdLst/>
              <a:ahLst/>
              <a:cxnLst/>
              <a:rect l="l" t="t" r="r" b="b"/>
              <a:pathLst>
                <a:path w="595" h="542" extrusionOk="0">
                  <a:moveTo>
                    <a:pt x="294" y="0"/>
                  </a:moveTo>
                  <a:cubicBezTo>
                    <a:pt x="142" y="0"/>
                    <a:pt x="0" y="133"/>
                    <a:pt x="6" y="279"/>
                  </a:cubicBezTo>
                  <a:cubicBezTo>
                    <a:pt x="6" y="423"/>
                    <a:pt x="154" y="542"/>
                    <a:pt x="296" y="542"/>
                  </a:cubicBezTo>
                  <a:cubicBezTo>
                    <a:pt x="336" y="542"/>
                    <a:pt x="375" y="533"/>
                    <a:pt x="410" y="513"/>
                  </a:cubicBezTo>
                  <a:cubicBezTo>
                    <a:pt x="580" y="420"/>
                    <a:pt x="594" y="151"/>
                    <a:pt x="438" y="45"/>
                  </a:cubicBezTo>
                  <a:cubicBezTo>
                    <a:pt x="392" y="14"/>
                    <a:pt x="342"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2"/>
            <p:cNvSpPr/>
            <p:nvPr/>
          </p:nvSpPr>
          <p:spPr>
            <a:xfrm>
              <a:off x="8141364" y="3166309"/>
              <a:ext cx="18988" cy="21914"/>
            </a:xfrm>
            <a:custGeom>
              <a:avLst/>
              <a:gdLst/>
              <a:ahLst/>
              <a:cxnLst/>
              <a:rect l="l" t="t" r="r" b="b"/>
              <a:pathLst>
                <a:path w="597" h="689" fill="none" extrusionOk="0">
                  <a:moveTo>
                    <a:pt x="440" y="129"/>
                  </a:moveTo>
                  <a:cubicBezTo>
                    <a:pt x="596" y="235"/>
                    <a:pt x="582" y="504"/>
                    <a:pt x="412" y="597"/>
                  </a:cubicBezTo>
                  <a:cubicBezTo>
                    <a:pt x="249" y="689"/>
                    <a:pt x="8" y="547"/>
                    <a:pt x="8" y="363"/>
                  </a:cubicBezTo>
                  <a:cubicBezTo>
                    <a:pt x="1" y="171"/>
                    <a:pt x="249" y="1"/>
                    <a:pt x="440" y="129"/>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2"/>
            <p:cNvSpPr/>
            <p:nvPr/>
          </p:nvSpPr>
          <p:spPr>
            <a:xfrm>
              <a:off x="8350196" y="3169871"/>
              <a:ext cx="18765" cy="17238"/>
            </a:xfrm>
            <a:custGeom>
              <a:avLst/>
              <a:gdLst/>
              <a:ahLst/>
              <a:cxnLst/>
              <a:rect l="l" t="t" r="r" b="b"/>
              <a:pathLst>
                <a:path w="590" h="542" extrusionOk="0">
                  <a:moveTo>
                    <a:pt x="293" y="1"/>
                  </a:moveTo>
                  <a:cubicBezTo>
                    <a:pt x="143" y="1"/>
                    <a:pt x="1" y="134"/>
                    <a:pt x="1" y="279"/>
                  </a:cubicBezTo>
                  <a:cubicBezTo>
                    <a:pt x="6" y="423"/>
                    <a:pt x="156" y="542"/>
                    <a:pt x="298" y="542"/>
                  </a:cubicBezTo>
                  <a:cubicBezTo>
                    <a:pt x="338" y="542"/>
                    <a:pt x="377" y="533"/>
                    <a:pt x="412" y="513"/>
                  </a:cubicBezTo>
                  <a:cubicBezTo>
                    <a:pt x="575" y="421"/>
                    <a:pt x="589" y="151"/>
                    <a:pt x="433" y="45"/>
                  </a:cubicBezTo>
                  <a:cubicBezTo>
                    <a:pt x="389" y="14"/>
                    <a:pt x="340" y="1"/>
                    <a:pt x="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2"/>
            <p:cNvSpPr/>
            <p:nvPr/>
          </p:nvSpPr>
          <p:spPr>
            <a:xfrm>
              <a:off x="8350196" y="3167231"/>
              <a:ext cx="18765" cy="21914"/>
            </a:xfrm>
            <a:custGeom>
              <a:avLst/>
              <a:gdLst/>
              <a:ahLst/>
              <a:cxnLst/>
              <a:rect l="l" t="t" r="r" b="b"/>
              <a:pathLst>
                <a:path w="590" h="689" fill="none" extrusionOk="0">
                  <a:moveTo>
                    <a:pt x="433" y="128"/>
                  </a:moveTo>
                  <a:cubicBezTo>
                    <a:pt x="589" y="234"/>
                    <a:pt x="575" y="504"/>
                    <a:pt x="412" y="596"/>
                  </a:cubicBezTo>
                  <a:cubicBezTo>
                    <a:pt x="249" y="688"/>
                    <a:pt x="8" y="546"/>
                    <a:pt x="1" y="362"/>
                  </a:cubicBezTo>
                  <a:cubicBezTo>
                    <a:pt x="1" y="171"/>
                    <a:pt x="249" y="0"/>
                    <a:pt x="433" y="128"/>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2"/>
            <p:cNvSpPr/>
            <p:nvPr/>
          </p:nvSpPr>
          <p:spPr>
            <a:xfrm>
              <a:off x="7770391" y="3126171"/>
              <a:ext cx="18733" cy="17238"/>
            </a:xfrm>
            <a:custGeom>
              <a:avLst/>
              <a:gdLst/>
              <a:ahLst/>
              <a:cxnLst/>
              <a:rect l="l" t="t" r="r" b="b"/>
              <a:pathLst>
                <a:path w="589" h="542" extrusionOk="0">
                  <a:moveTo>
                    <a:pt x="295" y="0"/>
                  </a:moveTo>
                  <a:cubicBezTo>
                    <a:pt x="145" y="0"/>
                    <a:pt x="0" y="137"/>
                    <a:pt x="0" y="277"/>
                  </a:cubicBezTo>
                  <a:cubicBezTo>
                    <a:pt x="6" y="426"/>
                    <a:pt x="153" y="541"/>
                    <a:pt x="295" y="541"/>
                  </a:cubicBezTo>
                  <a:cubicBezTo>
                    <a:pt x="335" y="541"/>
                    <a:pt x="375" y="532"/>
                    <a:pt x="412" y="511"/>
                  </a:cubicBezTo>
                  <a:cubicBezTo>
                    <a:pt x="575" y="426"/>
                    <a:pt x="589" y="150"/>
                    <a:pt x="433" y="43"/>
                  </a:cubicBezTo>
                  <a:cubicBezTo>
                    <a:pt x="389" y="13"/>
                    <a:pt x="342" y="0"/>
                    <a:pt x="2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2"/>
            <p:cNvSpPr/>
            <p:nvPr/>
          </p:nvSpPr>
          <p:spPr>
            <a:xfrm>
              <a:off x="7770391" y="3123468"/>
              <a:ext cx="18733" cy="21914"/>
            </a:xfrm>
            <a:custGeom>
              <a:avLst/>
              <a:gdLst/>
              <a:ahLst/>
              <a:cxnLst/>
              <a:rect l="l" t="t" r="r" b="b"/>
              <a:pathLst>
                <a:path w="589" h="689" fill="none" extrusionOk="0">
                  <a:moveTo>
                    <a:pt x="433" y="128"/>
                  </a:moveTo>
                  <a:cubicBezTo>
                    <a:pt x="589" y="235"/>
                    <a:pt x="575" y="511"/>
                    <a:pt x="412" y="596"/>
                  </a:cubicBezTo>
                  <a:cubicBezTo>
                    <a:pt x="248" y="689"/>
                    <a:pt x="7" y="554"/>
                    <a:pt x="0" y="362"/>
                  </a:cubicBezTo>
                  <a:cubicBezTo>
                    <a:pt x="0" y="178"/>
                    <a:pt x="248" y="1"/>
                    <a:pt x="433" y="128"/>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2"/>
            <p:cNvSpPr/>
            <p:nvPr/>
          </p:nvSpPr>
          <p:spPr>
            <a:xfrm>
              <a:off x="7757351" y="2545189"/>
              <a:ext cx="18924" cy="17238"/>
            </a:xfrm>
            <a:custGeom>
              <a:avLst/>
              <a:gdLst/>
              <a:ahLst/>
              <a:cxnLst/>
              <a:rect l="l" t="t" r="r" b="b"/>
              <a:pathLst>
                <a:path w="595" h="542" extrusionOk="0">
                  <a:moveTo>
                    <a:pt x="294" y="0"/>
                  </a:moveTo>
                  <a:cubicBezTo>
                    <a:pt x="142" y="0"/>
                    <a:pt x="1" y="133"/>
                    <a:pt x="6" y="279"/>
                  </a:cubicBezTo>
                  <a:cubicBezTo>
                    <a:pt x="12" y="423"/>
                    <a:pt x="157" y="542"/>
                    <a:pt x="298" y="542"/>
                  </a:cubicBezTo>
                  <a:cubicBezTo>
                    <a:pt x="336" y="542"/>
                    <a:pt x="375" y="533"/>
                    <a:pt x="410" y="513"/>
                  </a:cubicBezTo>
                  <a:cubicBezTo>
                    <a:pt x="580" y="420"/>
                    <a:pt x="595" y="151"/>
                    <a:pt x="439" y="45"/>
                  </a:cubicBezTo>
                  <a:cubicBezTo>
                    <a:pt x="392" y="14"/>
                    <a:pt x="343"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2"/>
            <p:cNvSpPr/>
            <p:nvPr/>
          </p:nvSpPr>
          <p:spPr>
            <a:xfrm>
              <a:off x="7757319" y="2542517"/>
              <a:ext cx="18956" cy="21914"/>
            </a:xfrm>
            <a:custGeom>
              <a:avLst/>
              <a:gdLst/>
              <a:ahLst/>
              <a:cxnLst/>
              <a:rect l="l" t="t" r="r" b="b"/>
              <a:pathLst>
                <a:path w="596" h="689" fill="none" extrusionOk="0">
                  <a:moveTo>
                    <a:pt x="440" y="129"/>
                  </a:moveTo>
                  <a:cubicBezTo>
                    <a:pt x="596" y="235"/>
                    <a:pt x="581" y="504"/>
                    <a:pt x="411" y="597"/>
                  </a:cubicBezTo>
                  <a:cubicBezTo>
                    <a:pt x="248" y="689"/>
                    <a:pt x="14" y="547"/>
                    <a:pt x="7" y="363"/>
                  </a:cubicBezTo>
                  <a:cubicBezTo>
                    <a:pt x="0" y="171"/>
                    <a:pt x="248" y="1"/>
                    <a:pt x="440" y="129"/>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2"/>
            <p:cNvSpPr/>
            <p:nvPr/>
          </p:nvSpPr>
          <p:spPr>
            <a:xfrm>
              <a:off x="7720330" y="3002100"/>
              <a:ext cx="18733" cy="17238"/>
            </a:xfrm>
            <a:custGeom>
              <a:avLst/>
              <a:gdLst/>
              <a:ahLst/>
              <a:cxnLst/>
              <a:rect l="l" t="t" r="r" b="b"/>
              <a:pathLst>
                <a:path w="589" h="542" extrusionOk="0">
                  <a:moveTo>
                    <a:pt x="292" y="0"/>
                  </a:moveTo>
                  <a:cubicBezTo>
                    <a:pt x="143" y="0"/>
                    <a:pt x="0" y="133"/>
                    <a:pt x="0" y="278"/>
                  </a:cubicBezTo>
                  <a:cubicBezTo>
                    <a:pt x="6" y="423"/>
                    <a:pt x="155" y="541"/>
                    <a:pt x="298" y="541"/>
                  </a:cubicBezTo>
                  <a:cubicBezTo>
                    <a:pt x="337" y="541"/>
                    <a:pt x="376" y="532"/>
                    <a:pt x="411" y="512"/>
                  </a:cubicBezTo>
                  <a:cubicBezTo>
                    <a:pt x="574" y="420"/>
                    <a:pt x="589" y="151"/>
                    <a:pt x="433" y="44"/>
                  </a:cubicBezTo>
                  <a:cubicBezTo>
                    <a:pt x="388" y="14"/>
                    <a:pt x="340" y="0"/>
                    <a:pt x="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2"/>
            <p:cNvSpPr/>
            <p:nvPr/>
          </p:nvSpPr>
          <p:spPr>
            <a:xfrm>
              <a:off x="7720330" y="2999428"/>
              <a:ext cx="18733" cy="21914"/>
            </a:xfrm>
            <a:custGeom>
              <a:avLst/>
              <a:gdLst/>
              <a:ahLst/>
              <a:cxnLst/>
              <a:rect l="l" t="t" r="r" b="b"/>
              <a:pathLst>
                <a:path w="589" h="689" fill="none" extrusionOk="0">
                  <a:moveTo>
                    <a:pt x="433" y="128"/>
                  </a:moveTo>
                  <a:cubicBezTo>
                    <a:pt x="589" y="235"/>
                    <a:pt x="574" y="504"/>
                    <a:pt x="411" y="596"/>
                  </a:cubicBezTo>
                  <a:cubicBezTo>
                    <a:pt x="248" y="689"/>
                    <a:pt x="7" y="547"/>
                    <a:pt x="0" y="362"/>
                  </a:cubicBezTo>
                  <a:cubicBezTo>
                    <a:pt x="0" y="171"/>
                    <a:pt x="248" y="1"/>
                    <a:pt x="433" y="128"/>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2"/>
            <p:cNvSpPr/>
            <p:nvPr/>
          </p:nvSpPr>
          <p:spPr>
            <a:xfrm>
              <a:off x="8309199" y="2754943"/>
              <a:ext cx="18924" cy="17366"/>
            </a:xfrm>
            <a:custGeom>
              <a:avLst/>
              <a:gdLst/>
              <a:ahLst/>
              <a:cxnLst/>
              <a:rect l="l" t="t" r="r" b="b"/>
              <a:pathLst>
                <a:path w="595" h="546" extrusionOk="0">
                  <a:moveTo>
                    <a:pt x="298" y="1"/>
                  </a:moveTo>
                  <a:cubicBezTo>
                    <a:pt x="144" y="1"/>
                    <a:pt x="1" y="139"/>
                    <a:pt x="6" y="285"/>
                  </a:cubicBezTo>
                  <a:cubicBezTo>
                    <a:pt x="12" y="431"/>
                    <a:pt x="159" y="545"/>
                    <a:pt x="304" y="545"/>
                  </a:cubicBezTo>
                  <a:cubicBezTo>
                    <a:pt x="343" y="545"/>
                    <a:pt x="382" y="537"/>
                    <a:pt x="417" y="519"/>
                  </a:cubicBezTo>
                  <a:cubicBezTo>
                    <a:pt x="581" y="427"/>
                    <a:pt x="595" y="150"/>
                    <a:pt x="439" y="44"/>
                  </a:cubicBezTo>
                  <a:cubicBezTo>
                    <a:pt x="394" y="14"/>
                    <a:pt x="345" y="1"/>
                    <a:pt x="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2"/>
            <p:cNvSpPr/>
            <p:nvPr/>
          </p:nvSpPr>
          <p:spPr>
            <a:xfrm>
              <a:off x="8309168" y="2752271"/>
              <a:ext cx="18956" cy="21914"/>
            </a:xfrm>
            <a:custGeom>
              <a:avLst/>
              <a:gdLst/>
              <a:ahLst/>
              <a:cxnLst/>
              <a:rect l="l" t="t" r="r" b="b"/>
              <a:pathLst>
                <a:path w="596" h="689" fill="none" extrusionOk="0">
                  <a:moveTo>
                    <a:pt x="440" y="128"/>
                  </a:moveTo>
                  <a:cubicBezTo>
                    <a:pt x="596" y="234"/>
                    <a:pt x="582" y="511"/>
                    <a:pt x="418" y="603"/>
                  </a:cubicBezTo>
                  <a:cubicBezTo>
                    <a:pt x="248" y="688"/>
                    <a:pt x="14" y="553"/>
                    <a:pt x="7" y="369"/>
                  </a:cubicBezTo>
                  <a:cubicBezTo>
                    <a:pt x="0" y="178"/>
                    <a:pt x="248" y="0"/>
                    <a:pt x="440" y="128"/>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2"/>
            <p:cNvSpPr/>
            <p:nvPr/>
          </p:nvSpPr>
          <p:spPr>
            <a:xfrm>
              <a:off x="7891981" y="3120064"/>
              <a:ext cx="18924" cy="17238"/>
            </a:xfrm>
            <a:custGeom>
              <a:avLst/>
              <a:gdLst/>
              <a:ahLst/>
              <a:cxnLst/>
              <a:rect l="l" t="t" r="r" b="b"/>
              <a:pathLst>
                <a:path w="595" h="542" extrusionOk="0">
                  <a:moveTo>
                    <a:pt x="297" y="1"/>
                  </a:moveTo>
                  <a:cubicBezTo>
                    <a:pt x="144" y="1"/>
                    <a:pt x="1" y="137"/>
                    <a:pt x="6" y="278"/>
                  </a:cubicBezTo>
                  <a:cubicBezTo>
                    <a:pt x="12" y="427"/>
                    <a:pt x="155" y="542"/>
                    <a:pt x="298" y="542"/>
                  </a:cubicBezTo>
                  <a:cubicBezTo>
                    <a:pt x="339" y="542"/>
                    <a:pt x="380" y="532"/>
                    <a:pt x="418" y="512"/>
                  </a:cubicBezTo>
                  <a:cubicBezTo>
                    <a:pt x="581" y="427"/>
                    <a:pt x="595" y="150"/>
                    <a:pt x="439" y="44"/>
                  </a:cubicBezTo>
                  <a:cubicBezTo>
                    <a:pt x="393" y="14"/>
                    <a:pt x="345"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2"/>
            <p:cNvSpPr/>
            <p:nvPr/>
          </p:nvSpPr>
          <p:spPr>
            <a:xfrm>
              <a:off x="7891950" y="3117393"/>
              <a:ext cx="18956" cy="21914"/>
            </a:xfrm>
            <a:custGeom>
              <a:avLst/>
              <a:gdLst/>
              <a:ahLst/>
              <a:cxnLst/>
              <a:rect l="l" t="t" r="r" b="b"/>
              <a:pathLst>
                <a:path w="596" h="689" fill="none" extrusionOk="0">
                  <a:moveTo>
                    <a:pt x="440" y="128"/>
                  </a:moveTo>
                  <a:cubicBezTo>
                    <a:pt x="596" y="234"/>
                    <a:pt x="582" y="511"/>
                    <a:pt x="419" y="596"/>
                  </a:cubicBezTo>
                  <a:cubicBezTo>
                    <a:pt x="248" y="688"/>
                    <a:pt x="14" y="553"/>
                    <a:pt x="7" y="362"/>
                  </a:cubicBezTo>
                  <a:cubicBezTo>
                    <a:pt x="0" y="178"/>
                    <a:pt x="248" y="0"/>
                    <a:pt x="440" y="128"/>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2"/>
            <p:cNvSpPr/>
            <p:nvPr/>
          </p:nvSpPr>
          <p:spPr>
            <a:xfrm>
              <a:off x="8326279" y="2954965"/>
              <a:ext cx="18765" cy="17270"/>
            </a:xfrm>
            <a:custGeom>
              <a:avLst/>
              <a:gdLst/>
              <a:ahLst/>
              <a:cxnLst/>
              <a:rect l="l" t="t" r="r" b="b"/>
              <a:pathLst>
                <a:path w="590" h="543" extrusionOk="0">
                  <a:moveTo>
                    <a:pt x="290" y="0"/>
                  </a:moveTo>
                  <a:cubicBezTo>
                    <a:pt x="140" y="0"/>
                    <a:pt x="1" y="133"/>
                    <a:pt x="1" y="278"/>
                  </a:cubicBezTo>
                  <a:cubicBezTo>
                    <a:pt x="6" y="428"/>
                    <a:pt x="150" y="542"/>
                    <a:pt x="293" y="542"/>
                  </a:cubicBezTo>
                  <a:cubicBezTo>
                    <a:pt x="334" y="542"/>
                    <a:pt x="375" y="533"/>
                    <a:pt x="412" y="512"/>
                  </a:cubicBezTo>
                  <a:cubicBezTo>
                    <a:pt x="575" y="427"/>
                    <a:pt x="589" y="151"/>
                    <a:pt x="433" y="44"/>
                  </a:cubicBezTo>
                  <a:cubicBezTo>
                    <a:pt x="387" y="14"/>
                    <a:pt x="338"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2"/>
            <p:cNvSpPr/>
            <p:nvPr/>
          </p:nvSpPr>
          <p:spPr>
            <a:xfrm>
              <a:off x="8196005" y="2742730"/>
              <a:ext cx="18701" cy="17270"/>
            </a:xfrm>
            <a:custGeom>
              <a:avLst/>
              <a:gdLst/>
              <a:ahLst/>
              <a:cxnLst/>
              <a:rect l="l" t="t" r="r" b="b"/>
              <a:pathLst>
                <a:path w="588" h="543" extrusionOk="0">
                  <a:moveTo>
                    <a:pt x="291" y="1"/>
                  </a:moveTo>
                  <a:cubicBezTo>
                    <a:pt x="142" y="1"/>
                    <a:pt x="0" y="134"/>
                    <a:pt x="6" y="279"/>
                  </a:cubicBezTo>
                  <a:cubicBezTo>
                    <a:pt x="6" y="424"/>
                    <a:pt x="154" y="542"/>
                    <a:pt x="296" y="542"/>
                  </a:cubicBezTo>
                  <a:cubicBezTo>
                    <a:pt x="336" y="542"/>
                    <a:pt x="375" y="533"/>
                    <a:pt x="410" y="513"/>
                  </a:cubicBezTo>
                  <a:cubicBezTo>
                    <a:pt x="573" y="421"/>
                    <a:pt x="587" y="151"/>
                    <a:pt x="431" y="45"/>
                  </a:cubicBezTo>
                  <a:cubicBezTo>
                    <a:pt x="387" y="14"/>
                    <a:pt x="338"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2"/>
            <p:cNvSpPr/>
            <p:nvPr/>
          </p:nvSpPr>
          <p:spPr>
            <a:xfrm>
              <a:off x="7969522" y="2768237"/>
              <a:ext cx="18733" cy="17238"/>
            </a:xfrm>
            <a:custGeom>
              <a:avLst/>
              <a:gdLst/>
              <a:ahLst/>
              <a:cxnLst/>
              <a:rect l="l" t="t" r="r" b="b"/>
              <a:pathLst>
                <a:path w="589" h="542" extrusionOk="0">
                  <a:moveTo>
                    <a:pt x="290" y="0"/>
                  </a:moveTo>
                  <a:cubicBezTo>
                    <a:pt x="139" y="0"/>
                    <a:pt x="0" y="133"/>
                    <a:pt x="0" y="278"/>
                  </a:cubicBezTo>
                  <a:cubicBezTo>
                    <a:pt x="6" y="423"/>
                    <a:pt x="151" y="541"/>
                    <a:pt x="295" y="541"/>
                  </a:cubicBezTo>
                  <a:cubicBezTo>
                    <a:pt x="335" y="541"/>
                    <a:pt x="375" y="532"/>
                    <a:pt x="412" y="512"/>
                  </a:cubicBezTo>
                  <a:cubicBezTo>
                    <a:pt x="575" y="427"/>
                    <a:pt x="589" y="151"/>
                    <a:pt x="433" y="44"/>
                  </a:cubicBezTo>
                  <a:cubicBezTo>
                    <a:pt x="387" y="14"/>
                    <a:pt x="338"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8" name="Google Shape;958;p32"/>
          <p:cNvGrpSpPr/>
          <p:nvPr/>
        </p:nvGrpSpPr>
        <p:grpSpPr>
          <a:xfrm>
            <a:off x="7219490" y="3305159"/>
            <a:ext cx="2000707" cy="1914528"/>
            <a:chOff x="6462601" y="2349938"/>
            <a:chExt cx="958698" cy="917447"/>
          </a:xfrm>
        </p:grpSpPr>
        <p:sp>
          <p:nvSpPr>
            <p:cNvPr id="959" name="Google Shape;959;p32"/>
            <p:cNvSpPr/>
            <p:nvPr/>
          </p:nvSpPr>
          <p:spPr>
            <a:xfrm>
              <a:off x="6462601" y="2349938"/>
              <a:ext cx="958698" cy="917447"/>
            </a:xfrm>
            <a:custGeom>
              <a:avLst/>
              <a:gdLst/>
              <a:ahLst/>
              <a:cxnLst/>
              <a:rect l="l" t="t" r="r" b="b"/>
              <a:pathLst>
                <a:path w="30143" h="28846" extrusionOk="0">
                  <a:moveTo>
                    <a:pt x="18883" y="0"/>
                  </a:moveTo>
                  <a:cubicBezTo>
                    <a:pt x="18039" y="0"/>
                    <a:pt x="17202" y="213"/>
                    <a:pt x="16451" y="617"/>
                  </a:cubicBezTo>
                  <a:cubicBezTo>
                    <a:pt x="15968" y="873"/>
                    <a:pt x="15522" y="1206"/>
                    <a:pt x="15110" y="1603"/>
                  </a:cubicBezTo>
                  <a:cubicBezTo>
                    <a:pt x="14990" y="1716"/>
                    <a:pt x="14898" y="1851"/>
                    <a:pt x="14827" y="1986"/>
                  </a:cubicBezTo>
                  <a:cubicBezTo>
                    <a:pt x="14572" y="2277"/>
                    <a:pt x="14330" y="2589"/>
                    <a:pt x="14118" y="2929"/>
                  </a:cubicBezTo>
                  <a:cubicBezTo>
                    <a:pt x="14011" y="3035"/>
                    <a:pt x="13912" y="3156"/>
                    <a:pt x="13834" y="3298"/>
                  </a:cubicBezTo>
                  <a:cubicBezTo>
                    <a:pt x="13770" y="3418"/>
                    <a:pt x="13699" y="3553"/>
                    <a:pt x="13636" y="3681"/>
                  </a:cubicBezTo>
                  <a:cubicBezTo>
                    <a:pt x="13416" y="4134"/>
                    <a:pt x="13231" y="4624"/>
                    <a:pt x="13068" y="5163"/>
                  </a:cubicBezTo>
                  <a:cubicBezTo>
                    <a:pt x="9232" y="6446"/>
                    <a:pt x="6396" y="8318"/>
                    <a:pt x="4474" y="10849"/>
                  </a:cubicBezTo>
                  <a:cubicBezTo>
                    <a:pt x="4106" y="10658"/>
                    <a:pt x="3694" y="10552"/>
                    <a:pt x="3276" y="10552"/>
                  </a:cubicBezTo>
                  <a:cubicBezTo>
                    <a:pt x="3077" y="10552"/>
                    <a:pt x="2879" y="10573"/>
                    <a:pt x="2687" y="10622"/>
                  </a:cubicBezTo>
                  <a:cubicBezTo>
                    <a:pt x="2290" y="10722"/>
                    <a:pt x="1950" y="10991"/>
                    <a:pt x="1766" y="11360"/>
                  </a:cubicBezTo>
                  <a:cubicBezTo>
                    <a:pt x="1737" y="11402"/>
                    <a:pt x="1716" y="11452"/>
                    <a:pt x="1695" y="11509"/>
                  </a:cubicBezTo>
                  <a:cubicBezTo>
                    <a:pt x="1503" y="11721"/>
                    <a:pt x="1383" y="11998"/>
                    <a:pt x="1354" y="12296"/>
                  </a:cubicBezTo>
                  <a:cubicBezTo>
                    <a:pt x="1312" y="12707"/>
                    <a:pt x="1447" y="13118"/>
                    <a:pt x="1737" y="13416"/>
                  </a:cubicBezTo>
                  <a:cubicBezTo>
                    <a:pt x="2099" y="13799"/>
                    <a:pt x="2375" y="14019"/>
                    <a:pt x="2602" y="14189"/>
                  </a:cubicBezTo>
                  <a:cubicBezTo>
                    <a:pt x="1907" y="15955"/>
                    <a:pt x="1503" y="17968"/>
                    <a:pt x="1390" y="20280"/>
                  </a:cubicBezTo>
                  <a:cubicBezTo>
                    <a:pt x="1262" y="20443"/>
                    <a:pt x="1149" y="20620"/>
                    <a:pt x="1064" y="20812"/>
                  </a:cubicBezTo>
                  <a:cubicBezTo>
                    <a:pt x="815" y="20932"/>
                    <a:pt x="596" y="21117"/>
                    <a:pt x="425" y="21337"/>
                  </a:cubicBezTo>
                  <a:cubicBezTo>
                    <a:pt x="106" y="21762"/>
                    <a:pt x="0" y="22294"/>
                    <a:pt x="142" y="22797"/>
                  </a:cubicBezTo>
                  <a:cubicBezTo>
                    <a:pt x="213" y="23045"/>
                    <a:pt x="489" y="23762"/>
                    <a:pt x="1418" y="24010"/>
                  </a:cubicBezTo>
                  <a:cubicBezTo>
                    <a:pt x="1482" y="25088"/>
                    <a:pt x="1588" y="26265"/>
                    <a:pt x="1737" y="27569"/>
                  </a:cubicBezTo>
                  <a:cubicBezTo>
                    <a:pt x="1815" y="28285"/>
                    <a:pt x="2418" y="28846"/>
                    <a:pt x="3148" y="28846"/>
                  </a:cubicBezTo>
                  <a:lnTo>
                    <a:pt x="28647" y="28846"/>
                  </a:lnTo>
                  <a:cubicBezTo>
                    <a:pt x="29022" y="28846"/>
                    <a:pt x="29377" y="28697"/>
                    <a:pt x="29646" y="28427"/>
                  </a:cubicBezTo>
                  <a:cubicBezTo>
                    <a:pt x="29909" y="28165"/>
                    <a:pt x="30065" y="27803"/>
                    <a:pt x="30065" y="27427"/>
                  </a:cubicBezTo>
                  <a:lnTo>
                    <a:pt x="30065" y="26506"/>
                  </a:lnTo>
                  <a:lnTo>
                    <a:pt x="30065" y="24896"/>
                  </a:lnTo>
                  <a:lnTo>
                    <a:pt x="30065" y="20840"/>
                  </a:lnTo>
                  <a:lnTo>
                    <a:pt x="30065" y="17451"/>
                  </a:lnTo>
                  <a:cubicBezTo>
                    <a:pt x="30143" y="17174"/>
                    <a:pt x="30143" y="16891"/>
                    <a:pt x="30065" y="16621"/>
                  </a:cubicBezTo>
                  <a:lnTo>
                    <a:pt x="30065" y="14941"/>
                  </a:lnTo>
                  <a:lnTo>
                    <a:pt x="30065" y="9644"/>
                  </a:lnTo>
                  <a:lnTo>
                    <a:pt x="30065" y="7311"/>
                  </a:lnTo>
                  <a:lnTo>
                    <a:pt x="30065" y="4446"/>
                  </a:lnTo>
                  <a:cubicBezTo>
                    <a:pt x="30065" y="4071"/>
                    <a:pt x="29909" y="3709"/>
                    <a:pt x="29639" y="3440"/>
                  </a:cubicBezTo>
                  <a:cubicBezTo>
                    <a:pt x="29377" y="3177"/>
                    <a:pt x="29015" y="3028"/>
                    <a:pt x="28647" y="3028"/>
                  </a:cubicBezTo>
                  <a:lnTo>
                    <a:pt x="28625" y="3028"/>
                  </a:lnTo>
                  <a:lnTo>
                    <a:pt x="28533" y="3035"/>
                  </a:lnTo>
                  <a:lnTo>
                    <a:pt x="28299" y="3035"/>
                  </a:lnTo>
                  <a:cubicBezTo>
                    <a:pt x="28150" y="3035"/>
                    <a:pt x="28008" y="3042"/>
                    <a:pt x="27867" y="3042"/>
                  </a:cubicBezTo>
                  <a:cubicBezTo>
                    <a:pt x="27789" y="2879"/>
                    <a:pt x="27696" y="2716"/>
                    <a:pt x="27583" y="2574"/>
                  </a:cubicBezTo>
                  <a:cubicBezTo>
                    <a:pt x="27101" y="1950"/>
                    <a:pt x="26314" y="1596"/>
                    <a:pt x="25435" y="1596"/>
                  </a:cubicBezTo>
                  <a:lnTo>
                    <a:pt x="25427" y="1596"/>
                  </a:lnTo>
                  <a:cubicBezTo>
                    <a:pt x="24662" y="1596"/>
                    <a:pt x="23882" y="1851"/>
                    <a:pt x="23158" y="2333"/>
                  </a:cubicBezTo>
                  <a:cubicBezTo>
                    <a:pt x="23009" y="2248"/>
                    <a:pt x="22854" y="2177"/>
                    <a:pt x="22690" y="2128"/>
                  </a:cubicBezTo>
                  <a:cubicBezTo>
                    <a:pt x="22272" y="1525"/>
                    <a:pt x="21769" y="1043"/>
                    <a:pt x="21201" y="695"/>
                  </a:cubicBezTo>
                  <a:cubicBezTo>
                    <a:pt x="21081" y="575"/>
                    <a:pt x="20932" y="476"/>
                    <a:pt x="20776" y="398"/>
                  </a:cubicBezTo>
                  <a:cubicBezTo>
                    <a:pt x="20202" y="142"/>
                    <a:pt x="19549" y="0"/>
                    <a:pt x="18883"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2"/>
            <p:cNvSpPr/>
            <p:nvPr/>
          </p:nvSpPr>
          <p:spPr>
            <a:xfrm>
              <a:off x="6517147" y="2491343"/>
              <a:ext cx="856572" cy="730943"/>
            </a:xfrm>
            <a:custGeom>
              <a:avLst/>
              <a:gdLst/>
              <a:ahLst/>
              <a:cxnLst/>
              <a:rect l="l" t="t" r="r" b="b"/>
              <a:pathLst>
                <a:path w="26932" h="22982" extrusionOk="0">
                  <a:moveTo>
                    <a:pt x="26932" y="0"/>
                  </a:moveTo>
                  <a:cubicBezTo>
                    <a:pt x="26818" y="7"/>
                    <a:pt x="26712" y="7"/>
                    <a:pt x="26605" y="7"/>
                  </a:cubicBezTo>
                  <a:cubicBezTo>
                    <a:pt x="1455" y="390"/>
                    <a:pt x="1" y="10743"/>
                    <a:pt x="1433" y="22981"/>
                  </a:cubicBezTo>
                  <a:lnTo>
                    <a:pt x="26932" y="22981"/>
                  </a:lnTo>
                  <a:lnTo>
                    <a:pt x="26932" y="0"/>
                  </a:lnTo>
                  <a:close/>
                </a:path>
              </a:pathLst>
            </a:custGeom>
            <a:solidFill>
              <a:srgbClr val="F2B93A">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2"/>
            <p:cNvSpPr/>
            <p:nvPr/>
          </p:nvSpPr>
          <p:spPr>
            <a:xfrm>
              <a:off x="6721049" y="2656634"/>
              <a:ext cx="652670" cy="565652"/>
            </a:xfrm>
            <a:custGeom>
              <a:avLst/>
              <a:gdLst/>
              <a:ahLst/>
              <a:cxnLst/>
              <a:rect l="l" t="t" r="r" b="b"/>
              <a:pathLst>
                <a:path w="20521" h="17785" extrusionOk="0">
                  <a:moveTo>
                    <a:pt x="20521" y="1"/>
                  </a:moveTo>
                  <a:cubicBezTo>
                    <a:pt x="17748" y="136"/>
                    <a:pt x="14784" y="646"/>
                    <a:pt x="11749" y="1518"/>
                  </a:cubicBezTo>
                  <a:cubicBezTo>
                    <a:pt x="1780" y="4411"/>
                    <a:pt x="0" y="8900"/>
                    <a:pt x="638" y="17784"/>
                  </a:cubicBezTo>
                  <a:lnTo>
                    <a:pt x="20521" y="17784"/>
                  </a:lnTo>
                  <a:lnTo>
                    <a:pt x="20521" y="1"/>
                  </a:lnTo>
                  <a:close/>
                </a:path>
              </a:pathLst>
            </a:custGeom>
            <a:solidFill>
              <a:srgbClr val="F2B93A">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2"/>
            <p:cNvSpPr/>
            <p:nvPr/>
          </p:nvSpPr>
          <p:spPr>
            <a:xfrm>
              <a:off x="6939326" y="2867310"/>
              <a:ext cx="434393" cy="354976"/>
            </a:xfrm>
            <a:custGeom>
              <a:avLst/>
              <a:gdLst/>
              <a:ahLst/>
              <a:cxnLst/>
              <a:rect l="l" t="t" r="r" b="b"/>
              <a:pathLst>
                <a:path w="13658" h="11161" extrusionOk="0">
                  <a:moveTo>
                    <a:pt x="12669" y="0"/>
                  </a:moveTo>
                  <a:cubicBezTo>
                    <a:pt x="6314" y="0"/>
                    <a:pt x="506" y="1739"/>
                    <a:pt x="121" y="6863"/>
                  </a:cubicBezTo>
                  <a:cubicBezTo>
                    <a:pt x="1" y="8402"/>
                    <a:pt x="29" y="9835"/>
                    <a:pt x="178" y="11160"/>
                  </a:cubicBezTo>
                  <a:lnTo>
                    <a:pt x="13658" y="11160"/>
                  </a:lnTo>
                  <a:lnTo>
                    <a:pt x="13658" y="14"/>
                  </a:lnTo>
                  <a:cubicBezTo>
                    <a:pt x="13327" y="5"/>
                    <a:pt x="12997" y="0"/>
                    <a:pt x="12669" y="0"/>
                  </a:cubicBezTo>
                  <a:close/>
                </a:path>
              </a:pathLst>
            </a:custGeom>
            <a:solidFill>
              <a:srgbClr val="F2B93A">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2"/>
            <p:cNvSpPr/>
            <p:nvPr/>
          </p:nvSpPr>
          <p:spPr>
            <a:xfrm>
              <a:off x="7102613" y="3008715"/>
              <a:ext cx="271106" cy="213571"/>
            </a:xfrm>
            <a:custGeom>
              <a:avLst/>
              <a:gdLst/>
              <a:ahLst/>
              <a:cxnLst/>
              <a:rect l="l" t="t" r="r" b="b"/>
              <a:pathLst>
                <a:path w="8524" h="6715" extrusionOk="0">
                  <a:moveTo>
                    <a:pt x="7224" y="0"/>
                  </a:moveTo>
                  <a:cubicBezTo>
                    <a:pt x="4765" y="0"/>
                    <a:pt x="2411" y="1372"/>
                    <a:pt x="915" y="4063"/>
                  </a:cubicBezTo>
                  <a:cubicBezTo>
                    <a:pt x="426" y="4949"/>
                    <a:pt x="128" y="5842"/>
                    <a:pt x="1" y="6714"/>
                  </a:cubicBezTo>
                  <a:lnTo>
                    <a:pt x="8524" y="6714"/>
                  </a:lnTo>
                  <a:lnTo>
                    <a:pt x="8524" y="127"/>
                  </a:lnTo>
                  <a:cubicBezTo>
                    <a:pt x="8090" y="43"/>
                    <a:pt x="7655" y="0"/>
                    <a:pt x="7224" y="0"/>
                  </a:cubicBezTo>
                  <a:close/>
                </a:path>
              </a:pathLst>
            </a:custGeom>
            <a:solidFill>
              <a:srgbClr val="F2B93A">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2"/>
            <p:cNvSpPr/>
            <p:nvPr/>
          </p:nvSpPr>
          <p:spPr>
            <a:xfrm>
              <a:off x="7035632" y="2445767"/>
              <a:ext cx="317573" cy="168185"/>
            </a:xfrm>
            <a:custGeom>
              <a:avLst/>
              <a:gdLst/>
              <a:ahLst/>
              <a:cxnLst/>
              <a:rect l="l" t="t" r="r" b="b"/>
              <a:pathLst>
                <a:path w="9985" h="5288" extrusionOk="0">
                  <a:moveTo>
                    <a:pt x="7393" y="1"/>
                  </a:moveTo>
                  <a:cubicBezTo>
                    <a:pt x="6827" y="1"/>
                    <a:pt x="6283" y="240"/>
                    <a:pt x="5822" y="575"/>
                  </a:cubicBezTo>
                  <a:cubicBezTo>
                    <a:pt x="5361" y="909"/>
                    <a:pt x="4971" y="1341"/>
                    <a:pt x="4595" y="1774"/>
                  </a:cubicBezTo>
                  <a:cubicBezTo>
                    <a:pt x="4371" y="1182"/>
                    <a:pt x="3656" y="793"/>
                    <a:pt x="2933" y="793"/>
                  </a:cubicBezTo>
                  <a:cubicBezTo>
                    <a:pt x="2832" y="793"/>
                    <a:pt x="2731" y="801"/>
                    <a:pt x="2631" y="816"/>
                  </a:cubicBezTo>
                  <a:cubicBezTo>
                    <a:pt x="1823" y="944"/>
                    <a:pt x="1128" y="1547"/>
                    <a:pt x="788" y="2291"/>
                  </a:cubicBezTo>
                  <a:cubicBezTo>
                    <a:pt x="447" y="3036"/>
                    <a:pt x="433" y="3908"/>
                    <a:pt x="646" y="4702"/>
                  </a:cubicBezTo>
                  <a:cubicBezTo>
                    <a:pt x="536" y="4654"/>
                    <a:pt x="430" y="4632"/>
                    <a:pt x="338" y="4632"/>
                  </a:cubicBezTo>
                  <a:cubicBezTo>
                    <a:pt x="198" y="4632"/>
                    <a:pt x="92" y="4683"/>
                    <a:pt x="57" y="4773"/>
                  </a:cubicBezTo>
                  <a:cubicBezTo>
                    <a:pt x="1" y="4922"/>
                    <a:pt x="107" y="5099"/>
                    <a:pt x="249" y="5177"/>
                  </a:cubicBezTo>
                  <a:cubicBezTo>
                    <a:pt x="391" y="5255"/>
                    <a:pt x="561" y="5262"/>
                    <a:pt x="724" y="5262"/>
                  </a:cubicBezTo>
                  <a:cubicBezTo>
                    <a:pt x="1330" y="5280"/>
                    <a:pt x="1937" y="5288"/>
                    <a:pt x="2543" y="5288"/>
                  </a:cubicBezTo>
                  <a:cubicBezTo>
                    <a:pt x="3660" y="5288"/>
                    <a:pt x="4776" y="5261"/>
                    <a:pt x="5893" y="5220"/>
                  </a:cubicBezTo>
                  <a:cubicBezTo>
                    <a:pt x="7205" y="5170"/>
                    <a:pt x="8368" y="5199"/>
                    <a:pt x="9538" y="5128"/>
                  </a:cubicBezTo>
                  <a:cubicBezTo>
                    <a:pt x="9644" y="5121"/>
                    <a:pt x="9743" y="5113"/>
                    <a:pt x="9835" y="5064"/>
                  </a:cubicBezTo>
                  <a:cubicBezTo>
                    <a:pt x="9921" y="5014"/>
                    <a:pt x="9984" y="4908"/>
                    <a:pt x="9956" y="4809"/>
                  </a:cubicBezTo>
                  <a:cubicBezTo>
                    <a:pt x="9926" y="4725"/>
                    <a:pt x="9835" y="4676"/>
                    <a:pt x="9743" y="4676"/>
                  </a:cubicBezTo>
                  <a:cubicBezTo>
                    <a:pt x="9727" y="4676"/>
                    <a:pt x="9710" y="4678"/>
                    <a:pt x="9694" y="4681"/>
                  </a:cubicBezTo>
                  <a:cubicBezTo>
                    <a:pt x="9587" y="4695"/>
                    <a:pt x="9502" y="4766"/>
                    <a:pt x="9417" y="4830"/>
                  </a:cubicBezTo>
                  <a:cubicBezTo>
                    <a:pt x="9594" y="4610"/>
                    <a:pt x="9779" y="4376"/>
                    <a:pt x="9779" y="4135"/>
                  </a:cubicBezTo>
                  <a:cubicBezTo>
                    <a:pt x="9779" y="3887"/>
                    <a:pt x="9609" y="3653"/>
                    <a:pt x="9367" y="3582"/>
                  </a:cubicBezTo>
                  <a:cubicBezTo>
                    <a:pt x="9311" y="3566"/>
                    <a:pt x="9254" y="3559"/>
                    <a:pt x="9198" y="3559"/>
                  </a:cubicBezTo>
                  <a:cubicBezTo>
                    <a:pt x="8956" y="3559"/>
                    <a:pt x="8715" y="3691"/>
                    <a:pt x="8502" y="3823"/>
                  </a:cubicBezTo>
                  <a:cubicBezTo>
                    <a:pt x="8807" y="3561"/>
                    <a:pt x="8921" y="3121"/>
                    <a:pt x="8729" y="2852"/>
                  </a:cubicBezTo>
                  <a:cubicBezTo>
                    <a:pt x="8620" y="2694"/>
                    <a:pt x="8429" y="2610"/>
                    <a:pt x="8238" y="2610"/>
                  </a:cubicBezTo>
                  <a:cubicBezTo>
                    <a:pt x="8094" y="2610"/>
                    <a:pt x="7950" y="2658"/>
                    <a:pt x="7843" y="2759"/>
                  </a:cubicBezTo>
                  <a:cubicBezTo>
                    <a:pt x="8120" y="2376"/>
                    <a:pt x="8403" y="2043"/>
                    <a:pt x="8552" y="1646"/>
                  </a:cubicBezTo>
                  <a:cubicBezTo>
                    <a:pt x="8708" y="1249"/>
                    <a:pt x="8708" y="767"/>
                    <a:pt x="8446" y="434"/>
                  </a:cubicBezTo>
                  <a:cubicBezTo>
                    <a:pt x="8205" y="129"/>
                    <a:pt x="7800" y="1"/>
                    <a:pt x="7418" y="1"/>
                  </a:cubicBezTo>
                  <a:cubicBezTo>
                    <a:pt x="7409" y="1"/>
                    <a:pt x="7401" y="1"/>
                    <a:pt x="73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2"/>
            <p:cNvSpPr/>
            <p:nvPr/>
          </p:nvSpPr>
          <p:spPr>
            <a:xfrm>
              <a:off x="6508846" y="2866165"/>
              <a:ext cx="379338" cy="210231"/>
            </a:xfrm>
            <a:custGeom>
              <a:avLst/>
              <a:gdLst/>
              <a:ahLst/>
              <a:cxnLst/>
              <a:rect l="l" t="t" r="r" b="b"/>
              <a:pathLst>
                <a:path w="11927" h="6610" extrusionOk="0">
                  <a:moveTo>
                    <a:pt x="7696" y="1"/>
                  </a:moveTo>
                  <a:cubicBezTo>
                    <a:pt x="7146" y="1"/>
                    <a:pt x="6590" y="271"/>
                    <a:pt x="6296" y="738"/>
                  </a:cubicBezTo>
                  <a:cubicBezTo>
                    <a:pt x="5782" y="377"/>
                    <a:pt x="5196" y="131"/>
                    <a:pt x="4625" y="131"/>
                  </a:cubicBezTo>
                  <a:cubicBezTo>
                    <a:pt x="4432" y="131"/>
                    <a:pt x="4241" y="159"/>
                    <a:pt x="4056" y="220"/>
                  </a:cubicBezTo>
                  <a:cubicBezTo>
                    <a:pt x="3290" y="475"/>
                    <a:pt x="2786" y="1248"/>
                    <a:pt x="2630" y="2042"/>
                  </a:cubicBezTo>
                  <a:cubicBezTo>
                    <a:pt x="2474" y="2836"/>
                    <a:pt x="2602" y="3652"/>
                    <a:pt x="2722" y="4453"/>
                  </a:cubicBezTo>
                  <a:cubicBezTo>
                    <a:pt x="2598" y="4443"/>
                    <a:pt x="2470" y="4435"/>
                    <a:pt x="2342" y="4435"/>
                  </a:cubicBezTo>
                  <a:cubicBezTo>
                    <a:pt x="1955" y="4435"/>
                    <a:pt x="1563" y="4499"/>
                    <a:pt x="1255" y="4723"/>
                  </a:cubicBezTo>
                  <a:cubicBezTo>
                    <a:pt x="851" y="5020"/>
                    <a:pt x="666" y="5637"/>
                    <a:pt x="950" y="6056"/>
                  </a:cubicBezTo>
                  <a:cubicBezTo>
                    <a:pt x="787" y="5935"/>
                    <a:pt x="609" y="5815"/>
                    <a:pt x="411" y="5815"/>
                  </a:cubicBezTo>
                  <a:cubicBezTo>
                    <a:pt x="407" y="5814"/>
                    <a:pt x="403" y="5814"/>
                    <a:pt x="400" y="5814"/>
                  </a:cubicBezTo>
                  <a:cubicBezTo>
                    <a:pt x="204" y="5814"/>
                    <a:pt x="1" y="5996"/>
                    <a:pt x="56" y="6190"/>
                  </a:cubicBezTo>
                  <a:cubicBezTo>
                    <a:pt x="106" y="6382"/>
                    <a:pt x="354" y="6432"/>
                    <a:pt x="560" y="6439"/>
                  </a:cubicBezTo>
                  <a:cubicBezTo>
                    <a:pt x="2696" y="6552"/>
                    <a:pt x="4839" y="6609"/>
                    <a:pt x="6982" y="6609"/>
                  </a:cubicBezTo>
                  <a:cubicBezTo>
                    <a:pt x="7108" y="6609"/>
                    <a:pt x="7234" y="6609"/>
                    <a:pt x="7360" y="6609"/>
                  </a:cubicBezTo>
                  <a:cubicBezTo>
                    <a:pt x="8707" y="6602"/>
                    <a:pt x="9884" y="6446"/>
                    <a:pt x="11054" y="6304"/>
                  </a:cubicBezTo>
                  <a:cubicBezTo>
                    <a:pt x="11238" y="6283"/>
                    <a:pt x="11472" y="6219"/>
                    <a:pt x="11494" y="6034"/>
                  </a:cubicBezTo>
                  <a:cubicBezTo>
                    <a:pt x="11519" y="5848"/>
                    <a:pt x="11300" y="5726"/>
                    <a:pt x="11106" y="5726"/>
                  </a:cubicBezTo>
                  <a:cubicBezTo>
                    <a:pt x="11086" y="5726"/>
                    <a:pt x="11066" y="5727"/>
                    <a:pt x="11047" y="5730"/>
                  </a:cubicBezTo>
                  <a:cubicBezTo>
                    <a:pt x="10865" y="5755"/>
                    <a:pt x="10689" y="5841"/>
                    <a:pt x="10508" y="5841"/>
                  </a:cubicBezTo>
                  <a:cubicBezTo>
                    <a:pt x="10485" y="5841"/>
                    <a:pt x="10461" y="5839"/>
                    <a:pt x="10437" y="5836"/>
                  </a:cubicBezTo>
                  <a:cubicBezTo>
                    <a:pt x="10707" y="5545"/>
                    <a:pt x="11040" y="5332"/>
                    <a:pt x="11316" y="5056"/>
                  </a:cubicBezTo>
                  <a:cubicBezTo>
                    <a:pt x="11593" y="4779"/>
                    <a:pt x="11813" y="4425"/>
                    <a:pt x="11870" y="4042"/>
                  </a:cubicBezTo>
                  <a:cubicBezTo>
                    <a:pt x="11926" y="3652"/>
                    <a:pt x="11799" y="3226"/>
                    <a:pt x="11487" y="2985"/>
                  </a:cubicBezTo>
                  <a:cubicBezTo>
                    <a:pt x="11287" y="2836"/>
                    <a:pt x="11035" y="2773"/>
                    <a:pt x="10783" y="2773"/>
                  </a:cubicBezTo>
                  <a:cubicBezTo>
                    <a:pt x="10712" y="2773"/>
                    <a:pt x="10641" y="2778"/>
                    <a:pt x="10572" y="2787"/>
                  </a:cubicBezTo>
                  <a:cubicBezTo>
                    <a:pt x="10253" y="2829"/>
                    <a:pt x="9955" y="2950"/>
                    <a:pt x="9657" y="3070"/>
                  </a:cubicBezTo>
                  <a:cubicBezTo>
                    <a:pt x="9806" y="2482"/>
                    <a:pt x="9764" y="1794"/>
                    <a:pt x="9480" y="1206"/>
                  </a:cubicBezTo>
                  <a:cubicBezTo>
                    <a:pt x="9189" y="617"/>
                    <a:pt x="8643" y="149"/>
                    <a:pt x="7998" y="29"/>
                  </a:cubicBezTo>
                  <a:cubicBezTo>
                    <a:pt x="7899" y="10"/>
                    <a:pt x="7798" y="1"/>
                    <a:pt x="7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2"/>
            <p:cNvSpPr/>
            <p:nvPr/>
          </p:nvSpPr>
          <p:spPr>
            <a:xfrm>
              <a:off x="6742008" y="2396914"/>
              <a:ext cx="631711" cy="658014"/>
            </a:xfrm>
            <a:custGeom>
              <a:avLst/>
              <a:gdLst/>
              <a:ahLst/>
              <a:cxnLst/>
              <a:rect l="l" t="t" r="r" b="b"/>
              <a:pathLst>
                <a:path w="19862" h="20689" extrusionOk="0">
                  <a:moveTo>
                    <a:pt x="10091" y="1"/>
                  </a:moveTo>
                  <a:cubicBezTo>
                    <a:pt x="9493" y="1"/>
                    <a:pt x="8889" y="156"/>
                    <a:pt x="8360" y="438"/>
                  </a:cubicBezTo>
                  <a:cubicBezTo>
                    <a:pt x="7389" y="963"/>
                    <a:pt x="6659" y="1856"/>
                    <a:pt x="6184" y="2849"/>
                  </a:cubicBezTo>
                  <a:cubicBezTo>
                    <a:pt x="5701" y="3842"/>
                    <a:pt x="5453" y="4926"/>
                    <a:pt x="5276" y="6011"/>
                  </a:cubicBezTo>
                  <a:cubicBezTo>
                    <a:pt x="5026" y="5774"/>
                    <a:pt x="4656" y="5641"/>
                    <a:pt x="4283" y="5641"/>
                  </a:cubicBezTo>
                  <a:cubicBezTo>
                    <a:pt x="4000" y="5641"/>
                    <a:pt x="3715" y="5718"/>
                    <a:pt x="3482" y="5884"/>
                  </a:cubicBezTo>
                  <a:cubicBezTo>
                    <a:pt x="2993" y="6231"/>
                    <a:pt x="2787" y="6869"/>
                    <a:pt x="2801" y="7465"/>
                  </a:cubicBezTo>
                  <a:cubicBezTo>
                    <a:pt x="2823" y="8068"/>
                    <a:pt x="3042" y="8642"/>
                    <a:pt x="3255" y="9202"/>
                  </a:cubicBezTo>
                  <a:cubicBezTo>
                    <a:pt x="3153" y="9184"/>
                    <a:pt x="3052" y="9175"/>
                    <a:pt x="2954" y="9175"/>
                  </a:cubicBezTo>
                  <a:cubicBezTo>
                    <a:pt x="2399" y="9175"/>
                    <a:pt x="1921" y="9451"/>
                    <a:pt x="1638" y="9855"/>
                  </a:cubicBezTo>
                  <a:cubicBezTo>
                    <a:pt x="1305" y="10330"/>
                    <a:pt x="1220" y="10946"/>
                    <a:pt x="1319" y="11521"/>
                  </a:cubicBezTo>
                  <a:cubicBezTo>
                    <a:pt x="1419" y="12088"/>
                    <a:pt x="1688" y="12613"/>
                    <a:pt x="2007" y="13095"/>
                  </a:cubicBezTo>
                  <a:cubicBezTo>
                    <a:pt x="1777" y="13041"/>
                    <a:pt x="1579" y="12981"/>
                    <a:pt x="1410" y="12981"/>
                  </a:cubicBezTo>
                  <a:cubicBezTo>
                    <a:pt x="1314" y="12981"/>
                    <a:pt x="1227" y="13001"/>
                    <a:pt x="1149" y="13052"/>
                  </a:cubicBezTo>
                  <a:cubicBezTo>
                    <a:pt x="958" y="13180"/>
                    <a:pt x="922" y="13464"/>
                    <a:pt x="1014" y="13683"/>
                  </a:cubicBezTo>
                  <a:cubicBezTo>
                    <a:pt x="1100" y="13896"/>
                    <a:pt x="1277" y="14059"/>
                    <a:pt x="1454" y="14208"/>
                  </a:cubicBezTo>
                  <a:cubicBezTo>
                    <a:pt x="362" y="15080"/>
                    <a:pt x="0" y="16520"/>
                    <a:pt x="518" y="17612"/>
                  </a:cubicBezTo>
                  <a:cubicBezTo>
                    <a:pt x="953" y="18518"/>
                    <a:pt x="1955" y="19107"/>
                    <a:pt x="2952" y="19107"/>
                  </a:cubicBezTo>
                  <a:cubicBezTo>
                    <a:pt x="3157" y="19107"/>
                    <a:pt x="3361" y="19082"/>
                    <a:pt x="3560" y="19030"/>
                  </a:cubicBezTo>
                  <a:lnTo>
                    <a:pt x="3560" y="19030"/>
                  </a:lnTo>
                  <a:cubicBezTo>
                    <a:pt x="3383" y="19108"/>
                    <a:pt x="3220" y="19342"/>
                    <a:pt x="3198" y="19611"/>
                  </a:cubicBezTo>
                  <a:cubicBezTo>
                    <a:pt x="3184" y="19881"/>
                    <a:pt x="3376" y="20186"/>
                    <a:pt x="3645" y="20186"/>
                  </a:cubicBezTo>
                  <a:cubicBezTo>
                    <a:pt x="3773" y="20186"/>
                    <a:pt x="3900" y="20122"/>
                    <a:pt x="4007" y="20044"/>
                  </a:cubicBezTo>
                  <a:cubicBezTo>
                    <a:pt x="4383" y="19774"/>
                    <a:pt x="4659" y="19377"/>
                    <a:pt x="4780" y="18938"/>
                  </a:cubicBezTo>
                  <a:cubicBezTo>
                    <a:pt x="5570" y="20041"/>
                    <a:pt x="6832" y="20688"/>
                    <a:pt x="8084" y="20688"/>
                  </a:cubicBezTo>
                  <a:cubicBezTo>
                    <a:pt x="8281" y="20688"/>
                    <a:pt x="8478" y="20672"/>
                    <a:pt x="8672" y="20640"/>
                  </a:cubicBezTo>
                  <a:cubicBezTo>
                    <a:pt x="10105" y="20398"/>
                    <a:pt x="11353" y="19271"/>
                    <a:pt x="11721" y="17867"/>
                  </a:cubicBezTo>
                  <a:cubicBezTo>
                    <a:pt x="12167" y="18350"/>
                    <a:pt x="12714" y="18558"/>
                    <a:pt x="13252" y="18558"/>
                  </a:cubicBezTo>
                  <a:cubicBezTo>
                    <a:pt x="13519" y="18558"/>
                    <a:pt x="13784" y="18507"/>
                    <a:pt x="14033" y="18413"/>
                  </a:cubicBezTo>
                  <a:cubicBezTo>
                    <a:pt x="14792" y="18122"/>
                    <a:pt x="15380" y="17442"/>
                    <a:pt x="15565" y="16655"/>
                  </a:cubicBezTo>
                  <a:cubicBezTo>
                    <a:pt x="15778" y="16779"/>
                    <a:pt x="16021" y="16842"/>
                    <a:pt x="16254" y="16842"/>
                  </a:cubicBezTo>
                  <a:cubicBezTo>
                    <a:pt x="16431" y="16842"/>
                    <a:pt x="16602" y="16806"/>
                    <a:pt x="16749" y="16733"/>
                  </a:cubicBezTo>
                  <a:cubicBezTo>
                    <a:pt x="17096" y="16569"/>
                    <a:pt x="17344" y="16257"/>
                    <a:pt x="17571" y="15960"/>
                  </a:cubicBezTo>
                  <a:cubicBezTo>
                    <a:pt x="17739" y="15979"/>
                    <a:pt x="17904" y="15989"/>
                    <a:pt x="18068" y="15989"/>
                  </a:cubicBezTo>
                  <a:cubicBezTo>
                    <a:pt x="18720" y="15989"/>
                    <a:pt x="19334" y="15835"/>
                    <a:pt x="19862" y="15563"/>
                  </a:cubicBezTo>
                  <a:lnTo>
                    <a:pt x="19862" y="5834"/>
                  </a:lnTo>
                  <a:cubicBezTo>
                    <a:pt x="19791" y="5813"/>
                    <a:pt x="19720" y="5792"/>
                    <a:pt x="19649" y="5770"/>
                  </a:cubicBezTo>
                  <a:cubicBezTo>
                    <a:pt x="19476" y="5727"/>
                    <a:pt x="19298" y="5706"/>
                    <a:pt x="19120" y="5706"/>
                  </a:cubicBezTo>
                  <a:cubicBezTo>
                    <a:pt x="18305" y="5706"/>
                    <a:pt x="17487" y="6143"/>
                    <a:pt x="17132" y="6876"/>
                  </a:cubicBezTo>
                  <a:cubicBezTo>
                    <a:pt x="17125" y="6657"/>
                    <a:pt x="17181" y="6423"/>
                    <a:pt x="17181" y="6196"/>
                  </a:cubicBezTo>
                  <a:cubicBezTo>
                    <a:pt x="17181" y="6118"/>
                    <a:pt x="17174" y="6026"/>
                    <a:pt x="17118" y="5969"/>
                  </a:cubicBezTo>
                  <a:cubicBezTo>
                    <a:pt x="17083" y="5932"/>
                    <a:pt x="17040" y="5917"/>
                    <a:pt x="16993" y="5917"/>
                  </a:cubicBezTo>
                  <a:cubicBezTo>
                    <a:pt x="16894" y="5917"/>
                    <a:pt x="16781" y="5986"/>
                    <a:pt x="16713" y="6068"/>
                  </a:cubicBezTo>
                  <a:cubicBezTo>
                    <a:pt x="16614" y="6189"/>
                    <a:pt x="16536" y="6345"/>
                    <a:pt x="16387" y="6394"/>
                  </a:cubicBezTo>
                  <a:cubicBezTo>
                    <a:pt x="16621" y="5749"/>
                    <a:pt x="16621" y="4955"/>
                    <a:pt x="16323" y="4295"/>
                  </a:cubicBezTo>
                  <a:cubicBezTo>
                    <a:pt x="16167" y="3962"/>
                    <a:pt x="15919" y="3643"/>
                    <a:pt x="15565" y="3530"/>
                  </a:cubicBezTo>
                  <a:cubicBezTo>
                    <a:pt x="15494" y="3508"/>
                    <a:pt x="15420" y="3498"/>
                    <a:pt x="15346" y="3498"/>
                  </a:cubicBezTo>
                  <a:cubicBezTo>
                    <a:pt x="15047" y="3498"/>
                    <a:pt x="14745" y="3665"/>
                    <a:pt x="14671" y="3955"/>
                  </a:cubicBezTo>
                  <a:cubicBezTo>
                    <a:pt x="14650" y="3686"/>
                    <a:pt x="14742" y="3501"/>
                    <a:pt x="14756" y="3303"/>
                  </a:cubicBezTo>
                  <a:cubicBezTo>
                    <a:pt x="14778" y="3111"/>
                    <a:pt x="14664" y="2870"/>
                    <a:pt x="14473" y="2870"/>
                  </a:cubicBezTo>
                  <a:cubicBezTo>
                    <a:pt x="14338" y="2870"/>
                    <a:pt x="14232" y="2969"/>
                    <a:pt x="14154" y="3076"/>
                  </a:cubicBezTo>
                  <a:cubicBezTo>
                    <a:pt x="13962" y="3324"/>
                    <a:pt x="13835" y="3615"/>
                    <a:pt x="13771" y="3920"/>
                  </a:cubicBezTo>
                  <a:cubicBezTo>
                    <a:pt x="13558" y="3218"/>
                    <a:pt x="13352" y="2523"/>
                    <a:pt x="13005" y="1885"/>
                  </a:cubicBezTo>
                  <a:cubicBezTo>
                    <a:pt x="12657" y="1253"/>
                    <a:pt x="12168" y="686"/>
                    <a:pt x="11530" y="346"/>
                  </a:cubicBezTo>
                  <a:cubicBezTo>
                    <a:pt x="11087" y="110"/>
                    <a:pt x="10591" y="1"/>
                    <a:pt x="10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2"/>
            <p:cNvSpPr/>
            <p:nvPr/>
          </p:nvSpPr>
          <p:spPr>
            <a:xfrm>
              <a:off x="6771332" y="2710321"/>
              <a:ext cx="34540" cy="138511"/>
            </a:xfrm>
            <a:custGeom>
              <a:avLst/>
              <a:gdLst/>
              <a:ahLst/>
              <a:cxnLst/>
              <a:rect l="l" t="t" r="r" b="b"/>
              <a:pathLst>
                <a:path w="1086" h="4355" fill="none" extrusionOk="0">
                  <a:moveTo>
                    <a:pt x="716" y="1"/>
                  </a:moveTo>
                  <a:cubicBezTo>
                    <a:pt x="383" y="476"/>
                    <a:pt x="298" y="1092"/>
                    <a:pt x="397" y="1667"/>
                  </a:cubicBezTo>
                  <a:cubicBezTo>
                    <a:pt x="497" y="2234"/>
                    <a:pt x="766" y="2759"/>
                    <a:pt x="1085" y="3241"/>
                  </a:cubicBezTo>
                  <a:cubicBezTo>
                    <a:pt x="724" y="3156"/>
                    <a:pt x="440" y="3057"/>
                    <a:pt x="227" y="3198"/>
                  </a:cubicBezTo>
                  <a:cubicBezTo>
                    <a:pt x="36" y="3326"/>
                    <a:pt x="0" y="3610"/>
                    <a:pt x="92" y="3829"/>
                  </a:cubicBezTo>
                  <a:cubicBezTo>
                    <a:pt x="178" y="4042"/>
                    <a:pt x="355" y="4205"/>
                    <a:pt x="532" y="4354"/>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2"/>
            <p:cNvSpPr/>
            <p:nvPr/>
          </p:nvSpPr>
          <p:spPr>
            <a:xfrm>
              <a:off x="6830649" y="2477349"/>
              <a:ext cx="113226" cy="212267"/>
            </a:xfrm>
            <a:custGeom>
              <a:avLst/>
              <a:gdLst/>
              <a:ahLst/>
              <a:cxnLst/>
              <a:rect l="l" t="t" r="r" b="b"/>
              <a:pathLst>
                <a:path w="3560" h="6674" fill="none" extrusionOk="0">
                  <a:moveTo>
                    <a:pt x="3560" y="1"/>
                  </a:moveTo>
                  <a:cubicBezTo>
                    <a:pt x="3503" y="107"/>
                    <a:pt x="3446" y="213"/>
                    <a:pt x="3397" y="320"/>
                  </a:cubicBezTo>
                  <a:cubicBezTo>
                    <a:pt x="2914" y="1313"/>
                    <a:pt x="2666" y="2397"/>
                    <a:pt x="2489" y="3482"/>
                  </a:cubicBezTo>
                  <a:cubicBezTo>
                    <a:pt x="2049" y="3064"/>
                    <a:pt x="1234" y="2972"/>
                    <a:pt x="695" y="3355"/>
                  </a:cubicBezTo>
                  <a:cubicBezTo>
                    <a:pt x="206" y="3702"/>
                    <a:pt x="0" y="4340"/>
                    <a:pt x="14" y="4936"/>
                  </a:cubicBezTo>
                  <a:cubicBezTo>
                    <a:pt x="36" y="5539"/>
                    <a:pt x="255" y="6113"/>
                    <a:pt x="468" y="6673"/>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2"/>
            <p:cNvSpPr/>
            <p:nvPr/>
          </p:nvSpPr>
          <p:spPr>
            <a:xfrm>
              <a:off x="6975870" y="2391889"/>
              <a:ext cx="128142" cy="42651"/>
            </a:xfrm>
            <a:custGeom>
              <a:avLst/>
              <a:gdLst/>
              <a:ahLst/>
              <a:cxnLst/>
              <a:rect l="l" t="t" r="r" b="b"/>
              <a:pathLst>
                <a:path w="4029" h="1341" fill="none" extrusionOk="0">
                  <a:moveTo>
                    <a:pt x="4028" y="426"/>
                  </a:moveTo>
                  <a:cubicBezTo>
                    <a:pt x="3078" y="0"/>
                    <a:pt x="1929" y="107"/>
                    <a:pt x="1007" y="596"/>
                  </a:cubicBezTo>
                  <a:cubicBezTo>
                    <a:pt x="639" y="795"/>
                    <a:pt x="298" y="1050"/>
                    <a:pt x="1" y="134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2"/>
            <p:cNvSpPr/>
            <p:nvPr/>
          </p:nvSpPr>
          <p:spPr>
            <a:xfrm>
              <a:off x="7261161" y="2533517"/>
              <a:ext cx="9510" cy="66790"/>
            </a:xfrm>
            <a:custGeom>
              <a:avLst/>
              <a:gdLst/>
              <a:ahLst/>
              <a:cxnLst/>
              <a:rect l="l" t="t" r="r" b="b"/>
              <a:pathLst>
                <a:path w="299" h="2100" fill="none" extrusionOk="0">
                  <a:moveTo>
                    <a:pt x="64" y="2099"/>
                  </a:moveTo>
                  <a:cubicBezTo>
                    <a:pt x="298" y="1454"/>
                    <a:pt x="298" y="660"/>
                    <a:pt x="0"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2"/>
            <p:cNvSpPr/>
            <p:nvPr/>
          </p:nvSpPr>
          <p:spPr>
            <a:xfrm>
              <a:off x="7188328" y="2891863"/>
              <a:ext cx="185391" cy="90708"/>
            </a:xfrm>
            <a:custGeom>
              <a:avLst/>
              <a:gdLst/>
              <a:ahLst/>
              <a:cxnLst/>
              <a:rect l="l" t="t" r="r" b="b"/>
              <a:pathLst>
                <a:path w="5829" h="2852" fill="none" extrusionOk="0">
                  <a:moveTo>
                    <a:pt x="0" y="2851"/>
                  </a:moveTo>
                  <a:cubicBezTo>
                    <a:pt x="759" y="2560"/>
                    <a:pt x="1347" y="1880"/>
                    <a:pt x="1532" y="1093"/>
                  </a:cubicBezTo>
                  <a:cubicBezTo>
                    <a:pt x="1907" y="1312"/>
                    <a:pt x="2375" y="1341"/>
                    <a:pt x="2716" y="1171"/>
                  </a:cubicBezTo>
                  <a:cubicBezTo>
                    <a:pt x="3063" y="1007"/>
                    <a:pt x="3311" y="695"/>
                    <a:pt x="3538" y="398"/>
                  </a:cubicBezTo>
                  <a:cubicBezTo>
                    <a:pt x="4375" y="497"/>
                    <a:pt x="5169" y="341"/>
                    <a:pt x="5829"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2"/>
            <p:cNvSpPr/>
            <p:nvPr/>
          </p:nvSpPr>
          <p:spPr>
            <a:xfrm>
              <a:off x="7040816" y="2965174"/>
              <a:ext cx="112113" cy="81866"/>
            </a:xfrm>
            <a:custGeom>
              <a:avLst/>
              <a:gdLst/>
              <a:ahLst/>
              <a:cxnLst/>
              <a:rect l="l" t="t" r="r" b="b"/>
              <a:pathLst>
                <a:path w="3525" h="2574" fill="none" extrusionOk="0">
                  <a:moveTo>
                    <a:pt x="1" y="2574"/>
                  </a:moveTo>
                  <a:cubicBezTo>
                    <a:pt x="1114" y="2134"/>
                    <a:pt x="2022" y="1163"/>
                    <a:pt x="2326" y="0"/>
                  </a:cubicBezTo>
                  <a:cubicBezTo>
                    <a:pt x="2681" y="383"/>
                    <a:pt x="3099" y="589"/>
                    <a:pt x="3525" y="659"/>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2"/>
            <p:cNvSpPr/>
            <p:nvPr/>
          </p:nvSpPr>
          <p:spPr>
            <a:xfrm>
              <a:off x="6747860" y="2884421"/>
              <a:ext cx="177981" cy="154509"/>
            </a:xfrm>
            <a:custGeom>
              <a:avLst/>
              <a:gdLst/>
              <a:ahLst/>
              <a:cxnLst/>
              <a:rect l="l" t="t" r="r" b="b"/>
              <a:pathLst>
                <a:path w="5596" h="4858" fill="none" extrusionOk="0">
                  <a:moveTo>
                    <a:pt x="384" y="1"/>
                  </a:moveTo>
                  <a:cubicBezTo>
                    <a:pt x="29" y="738"/>
                    <a:pt x="1" y="1582"/>
                    <a:pt x="334" y="2284"/>
                  </a:cubicBezTo>
                  <a:cubicBezTo>
                    <a:pt x="859" y="3376"/>
                    <a:pt x="2206" y="4007"/>
                    <a:pt x="3376" y="3702"/>
                  </a:cubicBezTo>
                  <a:cubicBezTo>
                    <a:pt x="3199" y="3780"/>
                    <a:pt x="3036" y="4014"/>
                    <a:pt x="3014" y="4283"/>
                  </a:cubicBezTo>
                  <a:cubicBezTo>
                    <a:pt x="3000" y="4553"/>
                    <a:pt x="3192" y="4858"/>
                    <a:pt x="3461" y="4858"/>
                  </a:cubicBezTo>
                  <a:cubicBezTo>
                    <a:pt x="3589" y="4858"/>
                    <a:pt x="3716" y="4794"/>
                    <a:pt x="3823" y="4716"/>
                  </a:cubicBezTo>
                  <a:cubicBezTo>
                    <a:pt x="4191" y="4446"/>
                    <a:pt x="4475" y="4049"/>
                    <a:pt x="4596" y="3610"/>
                  </a:cubicBezTo>
                  <a:cubicBezTo>
                    <a:pt x="4879" y="4000"/>
                    <a:pt x="5220" y="4340"/>
                    <a:pt x="5595" y="4602"/>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2"/>
            <p:cNvSpPr/>
            <p:nvPr/>
          </p:nvSpPr>
          <p:spPr>
            <a:xfrm>
              <a:off x="7040816" y="2770750"/>
              <a:ext cx="332903" cy="451536"/>
            </a:xfrm>
            <a:custGeom>
              <a:avLst/>
              <a:gdLst/>
              <a:ahLst/>
              <a:cxnLst/>
              <a:rect l="l" t="t" r="r" b="b"/>
              <a:pathLst>
                <a:path w="10467" h="14197" extrusionOk="0">
                  <a:moveTo>
                    <a:pt x="7347" y="1"/>
                  </a:moveTo>
                  <a:lnTo>
                    <a:pt x="7411" y="3589"/>
                  </a:lnTo>
                  <a:lnTo>
                    <a:pt x="7411" y="3589"/>
                  </a:lnTo>
                  <a:lnTo>
                    <a:pt x="5992" y="1341"/>
                  </a:lnTo>
                  <a:lnTo>
                    <a:pt x="5609" y="1511"/>
                  </a:lnTo>
                  <a:lnTo>
                    <a:pt x="6900" y="4298"/>
                  </a:lnTo>
                  <a:lnTo>
                    <a:pt x="7368" y="11155"/>
                  </a:lnTo>
                  <a:cubicBezTo>
                    <a:pt x="5468" y="8566"/>
                    <a:pt x="3745" y="5851"/>
                    <a:pt x="2199" y="3043"/>
                  </a:cubicBezTo>
                  <a:cubicBezTo>
                    <a:pt x="2186" y="3037"/>
                    <a:pt x="2169" y="3034"/>
                    <a:pt x="2149" y="3034"/>
                  </a:cubicBezTo>
                  <a:cubicBezTo>
                    <a:pt x="1976" y="3034"/>
                    <a:pt x="1582" y="3234"/>
                    <a:pt x="1582" y="3234"/>
                  </a:cubicBezTo>
                  <a:lnTo>
                    <a:pt x="2568" y="5723"/>
                  </a:lnTo>
                  <a:lnTo>
                    <a:pt x="43" y="5035"/>
                  </a:lnTo>
                  <a:lnTo>
                    <a:pt x="1" y="5432"/>
                  </a:lnTo>
                  <a:lnTo>
                    <a:pt x="2263" y="6702"/>
                  </a:lnTo>
                  <a:cubicBezTo>
                    <a:pt x="3808" y="9127"/>
                    <a:pt x="5234" y="11630"/>
                    <a:pt x="6538" y="14196"/>
                  </a:cubicBezTo>
                  <a:lnTo>
                    <a:pt x="10467" y="14196"/>
                  </a:lnTo>
                  <a:lnTo>
                    <a:pt x="10467" y="11665"/>
                  </a:lnTo>
                  <a:cubicBezTo>
                    <a:pt x="9481" y="7822"/>
                    <a:pt x="8609" y="3965"/>
                    <a:pt x="7871" y="79"/>
                  </a:cubicBezTo>
                  <a:cubicBezTo>
                    <a:pt x="7751" y="65"/>
                    <a:pt x="7347" y="1"/>
                    <a:pt x="73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2"/>
            <p:cNvSpPr/>
            <p:nvPr/>
          </p:nvSpPr>
          <p:spPr>
            <a:xfrm>
              <a:off x="6873490" y="3149484"/>
              <a:ext cx="318463" cy="72802"/>
            </a:xfrm>
            <a:custGeom>
              <a:avLst/>
              <a:gdLst/>
              <a:ahLst/>
              <a:cxnLst/>
              <a:rect l="l" t="t" r="r" b="b"/>
              <a:pathLst>
                <a:path w="10013" h="2289" extrusionOk="0">
                  <a:moveTo>
                    <a:pt x="7399" y="1"/>
                  </a:moveTo>
                  <a:cubicBezTo>
                    <a:pt x="7202" y="1"/>
                    <a:pt x="7003" y="61"/>
                    <a:pt x="6822" y="147"/>
                  </a:cubicBezTo>
                  <a:cubicBezTo>
                    <a:pt x="6339" y="367"/>
                    <a:pt x="5942" y="757"/>
                    <a:pt x="5723" y="1239"/>
                  </a:cubicBezTo>
                  <a:cubicBezTo>
                    <a:pt x="5416" y="1070"/>
                    <a:pt x="5110" y="960"/>
                    <a:pt x="4809" y="960"/>
                  </a:cubicBezTo>
                  <a:cubicBezTo>
                    <a:pt x="4782" y="960"/>
                    <a:pt x="4756" y="961"/>
                    <a:pt x="4730" y="963"/>
                  </a:cubicBezTo>
                  <a:cubicBezTo>
                    <a:pt x="4404" y="984"/>
                    <a:pt x="4085" y="1140"/>
                    <a:pt x="3865" y="1388"/>
                  </a:cubicBezTo>
                  <a:cubicBezTo>
                    <a:pt x="3581" y="736"/>
                    <a:pt x="3028" y="239"/>
                    <a:pt x="2418" y="140"/>
                  </a:cubicBezTo>
                  <a:cubicBezTo>
                    <a:pt x="2323" y="123"/>
                    <a:pt x="2228" y="115"/>
                    <a:pt x="2132" y="115"/>
                  </a:cubicBezTo>
                  <a:cubicBezTo>
                    <a:pt x="1613" y="115"/>
                    <a:pt x="1095" y="350"/>
                    <a:pt x="724" y="721"/>
                  </a:cubicBezTo>
                  <a:cubicBezTo>
                    <a:pt x="312" y="1140"/>
                    <a:pt x="78" y="1707"/>
                    <a:pt x="0" y="2288"/>
                  </a:cubicBezTo>
                  <a:lnTo>
                    <a:pt x="10012" y="2288"/>
                  </a:lnTo>
                  <a:cubicBezTo>
                    <a:pt x="9956" y="2097"/>
                    <a:pt x="9857" y="1941"/>
                    <a:pt x="9722" y="1820"/>
                  </a:cubicBezTo>
                  <a:cubicBezTo>
                    <a:pt x="9542" y="1663"/>
                    <a:pt x="9303" y="1583"/>
                    <a:pt x="9064" y="1583"/>
                  </a:cubicBezTo>
                  <a:cubicBezTo>
                    <a:pt x="8842" y="1583"/>
                    <a:pt x="8620" y="1652"/>
                    <a:pt x="8445" y="1792"/>
                  </a:cubicBezTo>
                  <a:cubicBezTo>
                    <a:pt x="8346" y="1395"/>
                    <a:pt x="8382" y="1048"/>
                    <a:pt x="8289" y="729"/>
                  </a:cubicBezTo>
                  <a:cubicBezTo>
                    <a:pt x="8197" y="409"/>
                    <a:pt x="7956" y="126"/>
                    <a:pt x="7637" y="34"/>
                  </a:cubicBezTo>
                  <a:cubicBezTo>
                    <a:pt x="7559" y="11"/>
                    <a:pt x="7479" y="1"/>
                    <a:pt x="7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2"/>
            <p:cNvSpPr/>
            <p:nvPr/>
          </p:nvSpPr>
          <p:spPr>
            <a:xfrm>
              <a:off x="7013082" y="2741839"/>
              <a:ext cx="350268" cy="212744"/>
            </a:xfrm>
            <a:custGeom>
              <a:avLst/>
              <a:gdLst/>
              <a:ahLst/>
              <a:cxnLst/>
              <a:rect l="l" t="t" r="r" b="b"/>
              <a:pathLst>
                <a:path w="11013" h="6689" extrusionOk="0">
                  <a:moveTo>
                    <a:pt x="8451" y="1"/>
                  </a:moveTo>
                  <a:cubicBezTo>
                    <a:pt x="8364" y="1"/>
                    <a:pt x="8275" y="6"/>
                    <a:pt x="8183" y="16"/>
                  </a:cubicBezTo>
                  <a:cubicBezTo>
                    <a:pt x="6311" y="236"/>
                    <a:pt x="3390" y="1364"/>
                    <a:pt x="1695" y="3122"/>
                  </a:cubicBezTo>
                  <a:cubicBezTo>
                    <a:pt x="1" y="4881"/>
                    <a:pt x="625" y="6689"/>
                    <a:pt x="625" y="6689"/>
                  </a:cubicBezTo>
                  <a:cubicBezTo>
                    <a:pt x="887" y="6597"/>
                    <a:pt x="1107" y="6391"/>
                    <a:pt x="1213" y="6136"/>
                  </a:cubicBezTo>
                  <a:cubicBezTo>
                    <a:pt x="1312" y="5873"/>
                    <a:pt x="1298" y="5576"/>
                    <a:pt x="1263" y="5200"/>
                  </a:cubicBezTo>
                  <a:lnTo>
                    <a:pt x="1263" y="5200"/>
                  </a:lnTo>
                  <a:cubicBezTo>
                    <a:pt x="1375" y="5237"/>
                    <a:pt x="1492" y="5255"/>
                    <a:pt x="1610" y="5255"/>
                  </a:cubicBezTo>
                  <a:cubicBezTo>
                    <a:pt x="1958" y="5255"/>
                    <a:pt x="2311" y="5103"/>
                    <a:pt x="2582" y="4881"/>
                  </a:cubicBezTo>
                  <a:cubicBezTo>
                    <a:pt x="2950" y="4576"/>
                    <a:pt x="3198" y="4157"/>
                    <a:pt x="3596" y="3739"/>
                  </a:cubicBezTo>
                  <a:cubicBezTo>
                    <a:pt x="3850" y="3957"/>
                    <a:pt x="4187" y="4072"/>
                    <a:pt x="4522" y="4072"/>
                  </a:cubicBezTo>
                  <a:cubicBezTo>
                    <a:pt x="4700" y="4072"/>
                    <a:pt x="4877" y="4039"/>
                    <a:pt x="5042" y="3973"/>
                  </a:cubicBezTo>
                  <a:cubicBezTo>
                    <a:pt x="5517" y="3774"/>
                    <a:pt x="5865" y="3306"/>
                    <a:pt x="6006" y="2619"/>
                  </a:cubicBezTo>
                  <a:cubicBezTo>
                    <a:pt x="6184" y="2715"/>
                    <a:pt x="6385" y="2762"/>
                    <a:pt x="6587" y="2762"/>
                  </a:cubicBezTo>
                  <a:cubicBezTo>
                    <a:pt x="6846" y="2762"/>
                    <a:pt x="7104" y="2685"/>
                    <a:pt x="7311" y="2534"/>
                  </a:cubicBezTo>
                  <a:cubicBezTo>
                    <a:pt x="7687" y="2257"/>
                    <a:pt x="7885" y="1768"/>
                    <a:pt x="7644" y="1158"/>
                  </a:cubicBezTo>
                  <a:lnTo>
                    <a:pt x="7644" y="1158"/>
                  </a:lnTo>
                  <a:cubicBezTo>
                    <a:pt x="7859" y="1393"/>
                    <a:pt x="8175" y="1534"/>
                    <a:pt x="8487" y="1534"/>
                  </a:cubicBezTo>
                  <a:cubicBezTo>
                    <a:pt x="8494" y="1534"/>
                    <a:pt x="8502" y="1534"/>
                    <a:pt x="8509" y="1534"/>
                  </a:cubicBezTo>
                  <a:cubicBezTo>
                    <a:pt x="8836" y="1527"/>
                    <a:pt x="9155" y="1371"/>
                    <a:pt x="9488" y="1101"/>
                  </a:cubicBezTo>
                  <a:lnTo>
                    <a:pt x="9488" y="1101"/>
                  </a:lnTo>
                  <a:cubicBezTo>
                    <a:pt x="9339" y="1491"/>
                    <a:pt x="9523" y="1981"/>
                    <a:pt x="9885" y="2179"/>
                  </a:cubicBezTo>
                  <a:cubicBezTo>
                    <a:pt x="10008" y="2246"/>
                    <a:pt x="10148" y="2277"/>
                    <a:pt x="10288" y="2277"/>
                  </a:cubicBezTo>
                  <a:cubicBezTo>
                    <a:pt x="10566" y="2277"/>
                    <a:pt x="10847" y="2153"/>
                    <a:pt x="11012" y="1931"/>
                  </a:cubicBezTo>
                  <a:cubicBezTo>
                    <a:pt x="11012" y="1931"/>
                    <a:pt x="10140" y="1"/>
                    <a:pt x="8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2"/>
            <p:cNvSpPr/>
            <p:nvPr/>
          </p:nvSpPr>
          <p:spPr>
            <a:xfrm>
              <a:off x="7032928" y="2776857"/>
              <a:ext cx="330422" cy="177726"/>
            </a:xfrm>
            <a:custGeom>
              <a:avLst/>
              <a:gdLst/>
              <a:ahLst/>
              <a:cxnLst/>
              <a:rect l="l" t="t" r="r" b="b"/>
              <a:pathLst>
                <a:path w="10389" h="5588" fill="none" extrusionOk="0">
                  <a:moveTo>
                    <a:pt x="10388" y="830"/>
                  </a:moveTo>
                  <a:cubicBezTo>
                    <a:pt x="10140" y="1163"/>
                    <a:pt x="9630" y="1277"/>
                    <a:pt x="9261" y="1078"/>
                  </a:cubicBezTo>
                  <a:cubicBezTo>
                    <a:pt x="8899" y="880"/>
                    <a:pt x="8715" y="390"/>
                    <a:pt x="8864" y="0"/>
                  </a:cubicBezTo>
                  <a:cubicBezTo>
                    <a:pt x="8531" y="270"/>
                    <a:pt x="8212" y="426"/>
                    <a:pt x="7885" y="433"/>
                  </a:cubicBezTo>
                  <a:cubicBezTo>
                    <a:pt x="7566" y="440"/>
                    <a:pt x="7240" y="298"/>
                    <a:pt x="7020" y="57"/>
                  </a:cubicBezTo>
                  <a:cubicBezTo>
                    <a:pt x="7261" y="667"/>
                    <a:pt x="7063" y="1156"/>
                    <a:pt x="6687" y="1433"/>
                  </a:cubicBezTo>
                  <a:cubicBezTo>
                    <a:pt x="6318" y="1702"/>
                    <a:pt x="5787" y="1737"/>
                    <a:pt x="5382" y="1518"/>
                  </a:cubicBezTo>
                  <a:cubicBezTo>
                    <a:pt x="5241" y="2205"/>
                    <a:pt x="4893" y="2673"/>
                    <a:pt x="4418" y="2872"/>
                  </a:cubicBezTo>
                  <a:cubicBezTo>
                    <a:pt x="3943" y="3063"/>
                    <a:pt x="3362" y="2971"/>
                    <a:pt x="2972" y="2638"/>
                  </a:cubicBezTo>
                  <a:cubicBezTo>
                    <a:pt x="2574" y="3056"/>
                    <a:pt x="2326" y="3475"/>
                    <a:pt x="1958" y="3780"/>
                  </a:cubicBezTo>
                  <a:cubicBezTo>
                    <a:pt x="1596" y="4077"/>
                    <a:pt x="1085" y="4248"/>
                    <a:pt x="639" y="4099"/>
                  </a:cubicBezTo>
                  <a:cubicBezTo>
                    <a:pt x="674" y="4475"/>
                    <a:pt x="688" y="4772"/>
                    <a:pt x="589" y="5035"/>
                  </a:cubicBezTo>
                  <a:cubicBezTo>
                    <a:pt x="483" y="5290"/>
                    <a:pt x="263" y="5496"/>
                    <a:pt x="1" y="5588"/>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2"/>
            <p:cNvSpPr/>
            <p:nvPr/>
          </p:nvSpPr>
          <p:spPr>
            <a:xfrm>
              <a:off x="6611417" y="3019974"/>
              <a:ext cx="140324" cy="140769"/>
            </a:xfrm>
            <a:custGeom>
              <a:avLst/>
              <a:gdLst/>
              <a:ahLst/>
              <a:cxnLst/>
              <a:rect l="l" t="t" r="r" b="b"/>
              <a:pathLst>
                <a:path w="4412" h="4426" extrusionOk="0">
                  <a:moveTo>
                    <a:pt x="2525" y="0"/>
                  </a:moveTo>
                  <a:cubicBezTo>
                    <a:pt x="2348" y="369"/>
                    <a:pt x="2220" y="759"/>
                    <a:pt x="2100" y="1142"/>
                  </a:cubicBezTo>
                  <a:cubicBezTo>
                    <a:pt x="1667" y="901"/>
                    <a:pt x="1270" y="546"/>
                    <a:pt x="894" y="177"/>
                  </a:cubicBezTo>
                  <a:lnTo>
                    <a:pt x="894" y="177"/>
                  </a:lnTo>
                  <a:cubicBezTo>
                    <a:pt x="852" y="816"/>
                    <a:pt x="1001" y="1390"/>
                    <a:pt x="1256" y="1900"/>
                  </a:cubicBezTo>
                  <a:cubicBezTo>
                    <a:pt x="859" y="1985"/>
                    <a:pt x="462" y="2071"/>
                    <a:pt x="1" y="2156"/>
                  </a:cubicBezTo>
                  <a:cubicBezTo>
                    <a:pt x="419" y="2673"/>
                    <a:pt x="987" y="3063"/>
                    <a:pt x="1618" y="3276"/>
                  </a:cubicBezTo>
                  <a:cubicBezTo>
                    <a:pt x="1618" y="3276"/>
                    <a:pt x="639" y="3744"/>
                    <a:pt x="639" y="3843"/>
                  </a:cubicBezTo>
                  <a:cubicBezTo>
                    <a:pt x="1113" y="4207"/>
                    <a:pt x="1706" y="4426"/>
                    <a:pt x="2299" y="4426"/>
                  </a:cubicBezTo>
                  <a:cubicBezTo>
                    <a:pt x="2389" y="4426"/>
                    <a:pt x="2479" y="4421"/>
                    <a:pt x="2568" y="4411"/>
                  </a:cubicBezTo>
                  <a:cubicBezTo>
                    <a:pt x="3248" y="4325"/>
                    <a:pt x="3894" y="3907"/>
                    <a:pt x="4184" y="3283"/>
                  </a:cubicBezTo>
                  <a:cubicBezTo>
                    <a:pt x="4397" y="2829"/>
                    <a:pt x="4411" y="2305"/>
                    <a:pt x="4305" y="1822"/>
                  </a:cubicBezTo>
                  <a:cubicBezTo>
                    <a:pt x="4192" y="1333"/>
                    <a:pt x="3965" y="879"/>
                    <a:pt x="3709" y="454"/>
                  </a:cubicBezTo>
                  <a:lnTo>
                    <a:pt x="3007" y="1829"/>
                  </a:lnTo>
                  <a:cubicBezTo>
                    <a:pt x="2965" y="1191"/>
                    <a:pt x="2802" y="574"/>
                    <a:pt x="2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2"/>
            <p:cNvSpPr/>
            <p:nvPr/>
          </p:nvSpPr>
          <p:spPr>
            <a:xfrm>
              <a:off x="6663513" y="3064851"/>
              <a:ext cx="75600" cy="98786"/>
            </a:xfrm>
            <a:custGeom>
              <a:avLst/>
              <a:gdLst/>
              <a:ahLst/>
              <a:cxnLst/>
              <a:rect l="l" t="t" r="r" b="b"/>
              <a:pathLst>
                <a:path w="2377" h="3106" fill="none" extrusionOk="0">
                  <a:moveTo>
                    <a:pt x="1" y="0"/>
                  </a:moveTo>
                  <a:cubicBezTo>
                    <a:pt x="589" y="1177"/>
                    <a:pt x="1398" y="2234"/>
                    <a:pt x="2376" y="3106"/>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2"/>
            <p:cNvSpPr/>
            <p:nvPr/>
          </p:nvSpPr>
          <p:spPr>
            <a:xfrm>
              <a:off x="6637147" y="3095734"/>
              <a:ext cx="48503" cy="6806"/>
            </a:xfrm>
            <a:custGeom>
              <a:avLst/>
              <a:gdLst/>
              <a:ahLst/>
              <a:cxnLst/>
              <a:rect l="l" t="t" r="r" b="b"/>
              <a:pathLst>
                <a:path w="1525" h="214" fill="none" extrusionOk="0">
                  <a:moveTo>
                    <a:pt x="1525" y="213"/>
                  </a:moveTo>
                  <a:cubicBezTo>
                    <a:pt x="1014" y="199"/>
                    <a:pt x="497" y="121"/>
                    <a:pt x="0"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2"/>
            <p:cNvSpPr/>
            <p:nvPr/>
          </p:nvSpPr>
          <p:spPr>
            <a:xfrm>
              <a:off x="6705241" y="3073406"/>
              <a:ext cx="21691" cy="55277"/>
            </a:xfrm>
            <a:custGeom>
              <a:avLst/>
              <a:gdLst/>
              <a:ahLst/>
              <a:cxnLst/>
              <a:rect l="l" t="t" r="r" b="b"/>
              <a:pathLst>
                <a:path w="682" h="1738" fill="none" extrusionOk="0">
                  <a:moveTo>
                    <a:pt x="1" y="1738"/>
                  </a:moveTo>
                  <a:cubicBezTo>
                    <a:pt x="348" y="1213"/>
                    <a:pt x="582" y="617"/>
                    <a:pt x="681"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2"/>
            <p:cNvSpPr/>
            <p:nvPr/>
          </p:nvSpPr>
          <p:spPr>
            <a:xfrm>
              <a:off x="6916777" y="3003499"/>
              <a:ext cx="142359" cy="138097"/>
            </a:xfrm>
            <a:custGeom>
              <a:avLst/>
              <a:gdLst/>
              <a:ahLst/>
              <a:cxnLst/>
              <a:rect l="l" t="t" r="r" b="b"/>
              <a:pathLst>
                <a:path w="4476" h="4342" extrusionOk="0">
                  <a:moveTo>
                    <a:pt x="1653" y="0"/>
                  </a:moveTo>
                  <a:cubicBezTo>
                    <a:pt x="1291" y="554"/>
                    <a:pt x="1086" y="1213"/>
                    <a:pt x="1079" y="1880"/>
                  </a:cubicBezTo>
                  <a:cubicBezTo>
                    <a:pt x="1079" y="1880"/>
                    <a:pt x="366" y="1120"/>
                    <a:pt x="249" y="1120"/>
                  </a:cubicBezTo>
                  <a:cubicBezTo>
                    <a:pt x="246" y="1120"/>
                    <a:pt x="244" y="1120"/>
                    <a:pt x="242" y="1121"/>
                  </a:cubicBezTo>
                  <a:cubicBezTo>
                    <a:pt x="8" y="1766"/>
                    <a:pt x="1" y="2496"/>
                    <a:pt x="284" y="3120"/>
                  </a:cubicBezTo>
                  <a:cubicBezTo>
                    <a:pt x="568" y="3744"/>
                    <a:pt x="1164" y="4234"/>
                    <a:pt x="1844" y="4326"/>
                  </a:cubicBezTo>
                  <a:cubicBezTo>
                    <a:pt x="1924" y="4336"/>
                    <a:pt x="2004" y="4341"/>
                    <a:pt x="2084" y="4341"/>
                  </a:cubicBezTo>
                  <a:cubicBezTo>
                    <a:pt x="2501" y="4341"/>
                    <a:pt x="2914" y="4207"/>
                    <a:pt x="3277" y="3993"/>
                  </a:cubicBezTo>
                  <a:cubicBezTo>
                    <a:pt x="3709" y="3744"/>
                    <a:pt x="4071" y="3390"/>
                    <a:pt x="4397" y="3014"/>
                  </a:cubicBezTo>
                  <a:lnTo>
                    <a:pt x="2880" y="2766"/>
                  </a:lnTo>
                  <a:cubicBezTo>
                    <a:pt x="3468" y="2532"/>
                    <a:pt x="4014" y="2184"/>
                    <a:pt x="4475" y="1752"/>
                  </a:cubicBezTo>
                  <a:cubicBezTo>
                    <a:pt x="4064" y="1695"/>
                    <a:pt x="3660" y="1688"/>
                    <a:pt x="3255" y="1688"/>
                  </a:cubicBezTo>
                  <a:cubicBezTo>
                    <a:pt x="3355" y="1206"/>
                    <a:pt x="3567" y="717"/>
                    <a:pt x="3809" y="249"/>
                  </a:cubicBezTo>
                  <a:lnTo>
                    <a:pt x="3809" y="249"/>
                  </a:lnTo>
                  <a:cubicBezTo>
                    <a:pt x="3192" y="398"/>
                    <a:pt x="2688" y="717"/>
                    <a:pt x="2277" y="1121"/>
                  </a:cubicBezTo>
                  <a:cubicBezTo>
                    <a:pt x="2071" y="766"/>
                    <a:pt x="1873" y="412"/>
                    <a:pt x="16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2"/>
            <p:cNvSpPr/>
            <p:nvPr/>
          </p:nvSpPr>
          <p:spPr>
            <a:xfrm>
              <a:off x="6936400" y="3045895"/>
              <a:ext cx="71307" cy="101967"/>
            </a:xfrm>
            <a:custGeom>
              <a:avLst/>
              <a:gdLst/>
              <a:ahLst/>
              <a:cxnLst/>
              <a:rect l="l" t="t" r="r" b="b"/>
              <a:pathLst>
                <a:path w="2242" h="3206" fill="none" extrusionOk="0">
                  <a:moveTo>
                    <a:pt x="2241" y="1"/>
                  </a:moveTo>
                  <a:cubicBezTo>
                    <a:pt x="1298" y="915"/>
                    <a:pt x="532" y="2007"/>
                    <a:pt x="1" y="3206"/>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2"/>
            <p:cNvSpPr/>
            <p:nvPr/>
          </p:nvSpPr>
          <p:spPr>
            <a:xfrm>
              <a:off x="6970241" y="3030120"/>
              <a:ext cx="8142" cy="48280"/>
            </a:xfrm>
            <a:custGeom>
              <a:avLst/>
              <a:gdLst/>
              <a:ahLst/>
              <a:cxnLst/>
              <a:rect l="l" t="t" r="r" b="b"/>
              <a:pathLst>
                <a:path w="256" h="1518" fill="none" extrusionOk="0">
                  <a:moveTo>
                    <a:pt x="256" y="1518"/>
                  </a:moveTo>
                  <a:cubicBezTo>
                    <a:pt x="121" y="1021"/>
                    <a:pt x="36" y="511"/>
                    <a:pt x="0"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2"/>
            <p:cNvSpPr/>
            <p:nvPr/>
          </p:nvSpPr>
          <p:spPr>
            <a:xfrm>
              <a:off x="6959395" y="3104989"/>
              <a:ext cx="59348" cy="6806"/>
            </a:xfrm>
            <a:custGeom>
              <a:avLst/>
              <a:gdLst/>
              <a:ahLst/>
              <a:cxnLst/>
              <a:rect l="l" t="t" r="r" b="b"/>
              <a:pathLst>
                <a:path w="1866" h="214" fill="none" extrusionOk="0">
                  <a:moveTo>
                    <a:pt x="1" y="0"/>
                  </a:moveTo>
                  <a:cubicBezTo>
                    <a:pt x="604" y="170"/>
                    <a:pt x="1249" y="213"/>
                    <a:pt x="1866" y="12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2"/>
            <p:cNvSpPr/>
            <p:nvPr/>
          </p:nvSpPr>
          <p:spPr>
            <a:xfrm>
              <a:off x="7044442" y="2601166"/>
              <a:ext cx="156322" cy="155590"/>
            </a:xfrm>
            <a:custGeom>
              <a:avLst/>
              <a:gdLst/>
              <a:ahLst/>
              <a:cxnLst/>
              <a:rect l="l" t="t" r="r" b="b"/>
              <a:pathLst>
                <a:path w="4915" h="4892" extrusionOk="0">
                  <a:moveTo>
                    <a:pt x="2290" y="1"/>
                  </a:moveTo>
                  <a:cubicBezTo>
                    <a:pt x="1886" y="504"/>
                    <a:pt x="1603" y="1114"/>
                    <a:pt x="1461" y="1780"/>
                  </a:cubicBezTo>
                  <a:cubicBezTo>
                    <a:pt x="1170" y="1433"/>
                    <a:pt x="879" y="1085"/>
                    <a:pt x="560" y="703"/>
                  </a:cubicBezTo>
                  <a:cubicBezTo>
                    <a:pt x="206" y="1312"/>
                    <a:pt x="0" y="2021"/>
                    <a:pt x="64" y="2716"/>
                  </a:cubicBezTo>
                  <a:cubicBezTo>
                    <a:pt x="128" y="3418"/>
                    <a:pt x="482" y="4099"/>
                    <a:pt x="1057" y="4496"/>
                  </a:cubicBezTo>
                  <a:cubicBezTo>
                    <a:pt x="1446" y="4765"/>
                    <a:pt x="1917" y="4891"/>
                    <a:pt x="2388" y="4891"/>
                  </a:cubicBezTo>
                  <a:cubicBezTo>
                    <a:pt x="2638" y="4891"/>
                    <a:pt x="2889" y="4856"/>
                    <a:pt x="3127" y="4787"/>
                  </a:cubicBezTo>
                  <a:cubicBezTo>
                    <a:pt x="3822" y="4588"/>
                    <a:pt x="4425" y="4134"/>
                    <a:pt x="4893" y="3588"/>
                  </a:cubicBezTo>
                  <a:lnTo>
                    <a:pt x="3432" y="3234"/>
                  </a:lnTo>
                  <a:cubicBezTo>
                    <a:pt x="3964" y="2879"/>
                    <a:pt x="4460" y="2475"/>
                    <a:pt x="4914" y="2021"/>
                  </a:cubicBezTo>
                  <a:cubicBezTo>
                    <a:pt x="4531" y="1929"/>
                    <a:pt x="4177" y="1922"/>
                    <a:pt x="3822" y="1922"/>
                  </a:cubicBezTo>
                  <a:cubicBezTo>
                    <a:pt x="3985" y="1419"/>
                    <a:pt x="4141" y="887"/>
                    <a:pt x="4219" y="341"/>
                  </a:cubicBezTo>
                  <a:lnTo>
                    <a:pt x="4219" y="341"/>
                  </a:lnTo>
                  <a:cubicBezTo>
                    <a:pt x="3680" y="610"/>
                    <a:pt x="3212" y="922"/>
                    <a:pt x="2744" y="1348"/>
                  </a:cubicBezTo>
                  <a:cubicBezTo>
                    <a:pt x="2602" y="915"/>
                    <a:pt x="2461" y="483"/>
                    <a:pt x="2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2"/>
            <p:cNvSpPr/>
            <p:nvPr/>
          </p:nvSpPr>
          <p:spPr>
            <a:xfrm>
              <a:off x="7050739" y="2637932"/>
              <a:ext cx="108296" cy="119110"/>
            </a:xfrm>
            <a:custGeom>
              <a:avLst/>
              <a:gdLst/>
              <a:ahLst/>
              <a:cxnLst/>
              <a:rect l="l" t="t" r="r" b="b"/>
              <a:pathLst>
                <a:path w="3405" h="3745" fill="none" extrusionOk="0">
                  <a:moveTo>
                    <a:pt x="1" y="3744"/>
                  </a:moveTo>
                  <a:cubicBezTo>
                    <a:pt x="1390" y="2766"/>
                    <a:pt x="2568" y="1482"/>
                    <a:pt x="3404"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2"/>
            <p:cNvSpPr/>
            <p:nvPr/>
          </p:nvSpPr>
          <p:spPr>
            <a:xfrm>
              <a:off x="7124718" y="2647188"/>
              <a:ext cx="922" cy="40615"/>
            </a:xfrm>
            <a:custGeom>
              <a:avLst/>
              <a:gdLst/>
              <a:ahLst/>
              <a:cxnLst/>
              <a:rect l="l" t="t" r="r" b="b"/>
              <a:pathLst>
                <a:path w="29" h="1277" fill="none" extrusionOk="0">
                  <a:moveTo>
                    <a:pt x="8" y="1276"/>
                  </a:moveTo>
                  <a:cubicBezTo>
                    <a:pt x="0" y="851"/>
                    <a:pt x="8" y="426"/>
                    <a:pt x="29"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2"/>
            <p:cNvSpPr/>
            <p:nvPr/>
          </p:nvSpPr>
          <p:spPr>
            <a:xfrm>
              <a:off x="7104203" y="2711211"/>
              <a:ext cx="59571" cy="2735"/>
            </a:xfrm>
            <a:custGeom>
              <a:avLst/>
              <a:gdLst/>
              <a:ahLst/>
              <a:cxnLst/>
              <a:rect l="l" t="t" r="r" b="b"/>
              <a:pathLst>
                <a:path w="1873" h="86" fill="none" extrusionOk="0">
                  <a:moveTo>
                    <a:pt x="0" y="1"/>
                  </a:moveTo>
                  <a:cubicBezTo>
                    <a:pt x="624" y="79"/>
                    <a:pt x="1248" y="86"/>
                    <a:pt x="1872" y="22"/>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2"/>
            <p:cNvSpPr/>
            <p:nvPr/>
          </p:nvSpPr>
          <p:spPr>
            <a:xfrm>
              <a:off x="7072398" y="2664076"/>
              <a:ext cx="15362" cy="63197"/>
            </a:xfrm>
            <a:custGeom>
              <a:avLst/>
              <a:gdLst/>
              <a:ahLst/>
              <a:cxnLst/>
              <a:rect l="l" t="t" r="r" b="b"/>
              <a:pathLst>
                <a:path w="483" h="1987" fill="none" extrusionOk="0">
                  <a:moveTo>
                    <a:pt x="0" y="1"/>
                  </a:moveTo>
                  <a:cubicBezTo>
                    <a:pt x="57" y="682"/>
                    <a:pt x="220" y="1355"/>
                    <a:pt x="483" y="1986"/>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2"/>
            <p:cNvSpPr/>
            <p:nvPr/>
          </p:nvSpPr>
          <p:spPr>
            <a:xfrm>
              <a:off x="6558875" y="2730612"/>
              <a:ext cx="40869" cy="39088"/>
            </a:xfrm>
            <a:custGeom>
              <a:avLst/>
              <a:gdLst/>
              <a:ahLst/>
              <a:cxnLst/>
              <a:rect l="l" t="t" r="r" b="b"/>
              <a:pathLst>
                <a:path w="1285" h="1229" extrusionOk="0">
                  <a:moveTo>
                    <a:pt x="249" y="0"/>
                  </a:moveTo>
                  <a:cubicBezTo>
                    <a:pt x="165" y="0"/>
                    <a:pt x="82" y="10"/>
                    <a:pt x="1" y="29"/>
                  </a:cubicBezTo>
                  <a:cubicBezTo>
                    <a:pt x="171" y="433"/>
                    <a:pt x="313" y="660"/>
                    <a:pt x="455" y="887"/>
                  </a:cubicBezTo>
                  <a:cubicBezTo>
                    <a:pt x="540" y="1029"/>
                    <a:pt x="639" y="1178"/>
                    <a:pt x="802" y="1220"/>
                  </a:cubicBezTo>
                  <a:cubicBezTo>
                    <a:pt x="825" y="1226"/>
                    <a:pt x="848" y="1228"/>
                    <a:pt x="871" y="1228"/>
                  </a:cubicBezTo>
                  <a:cubicBezTo>
                    <a:pt x="1053" y="1228"/>
                    <a:pt x="1224" y="1062"/>
                    <a:pt x="1249" y="873"/>
                  </a:cubicBezTo>
                  <a:cubicBezTo>
                    <a:pt x="1284" y="660"/>
                    <a:pt x="1171" y="447"/>
                    <a:pt x="1015" y="298"/>
                  </a:cubicBezTo>
                  <a:cubicBezTo>
                    <a:pt x="812" y="107"/>
                    <a:pt x="530" y="0"/>
                    <a:pt x="2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2"/>
            <p:cNvSpPr/>
            <p:nvPr/>
          </p:nvSpPr>
          <p:spPr>
            <a:xfrm>
              <a:off x="6586863" y="2753385"/>
              <a:ext cx="28879" cy="15139"/>
            </a:xfrm>
            <a:custGeom>
              <a:avLst/>
              <a:gdLst/>
              <a:ahLst/>
              <a:cxnLst/>
              <a:rect l="l" t="t" r="r" b="b"/>
              <a:pathLst>
                <a:path w="908" h="476" fill="none" extrusionOk="0">
                  <a:moveTo>
                    <a:pt x="0" y="1"/>
                  </a:moveTo>
                  <a:cubicBezTo>
                    <a:pt x="340" y="72"/>
                    <a:pt x="659" y="242"/>
                    <a:pt x="908" y="476"/>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2"/>
            <p:cNvSpPr/>
            <p:nvPr/>
          </p:nvSpPr>
          <p:spPr>
            <a:xfrm>
              <a:off x="7304448" y="2567548"/>
              <a:ext cx="43128" cy="32791"/>
            </a:xfrm>
            <a:custGeom>
              <a:avLst/>
              <a:gdLst/>
              <a:ahLst/>
              <a:cxnLst/>
              <a:rect l="l" t="t" r="r" b="b"/>
              <a:pathLst>
                <a:path w="1356" h="1031" extrusionOk="0">
                  <a:moveTo>
                    <a:pt x="514" y="1"/>
                  </a:moveTo>
                  <a:cubicBezTo>
                    <a:pt x="508" y="1"/>
                    <a:pt x="503" y="1"/>
                    <a:pt x="497" y="1"/>
                  </a:cubicBezTo>
                  <a:cubicBezTo>
                    <a:pt x="341" y="1"/>
                    <a:pt x="185" y="93"/>
                    <a:pt x="100" y="221"/>
                  </a:cubicBezTo>
                  <a:cubicBezTo>
                    <a:pt x="15" y="356"/>
                    <a:pt x="1" y="533"/>
                    <a:pt x="65" y="675"/>
                  </a:cubicBezTo>
                  <a:cubicBezTo>
                    <a:pt x="157" y="902"/>
                    <a:pt x="412" y="1022"/>
                    <a:pt x="653" y="1029"/>
                  </a:cubicBezTo>
                  <a:cubicBezTo>
                    <a:pt x="672" y="1030"/>
                    <a:pt x="692" y="1031"/>
                    <a:pt x="711" y="1031"/>
                  </a:cubicBezTo>
                  <a:cubicBezTo>
                    <a:pt x="932" y="1031"/>
                    <a:pt x="1146" y="959"/>
                    <a:pt x="1355" y="887"/>
                  </a:cubicBezTo>
                  <a:cubicBezTo>
                    <a:pt x="1199" y="618"/>
                    <a:pt x="1128" y="427"/>
                    <a:pt x="1008" y="271"/>
                  </a:cubicBezTo>
                  <a:cubicBezTo>
                    <a:pt x="884" y="119"/>
                    <a:pt x="706" y="1"/>
                    <a:pt x="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2"/>
            <p:cNvSpPr/>
            <p:nvPr/>
          </p:nvSpPr>
          <p:spPr>
            <a:xfrm>
              <a:off x="7297228" y="2566657"/>
              <a:ext cx="27798" cy="18065"/>
            </a:xfrm>
            <a:custGeom>
              <a:avLst/>
              <a:gdLst/>
              <a:ahLst/>
              <a:cxnLst/>
              <a:rect l="l" t="t" r="r" b="b"/>
              <a:pathLst>
                <a:path w="874" h="568" fill="none" extrusionOk="0">
                  <a:moveTo>
                    <a:pt x="1" y="1"/>
                  </a:moveTo>
                  <a:cubicBezTo>
                    <a:pt x="334" y="107"/>
                    <a:pt x="639" y="306"/>
                    <a:pt x="873" y="568"/>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2"/>
            <p:cNvSpPr/>
            <p:nvPr/>
          </p:nvSpPr>
          <p:spPr>
            <a:xfrm>
              <a:off x="7159003" y="2460206"/>
              <a:ext cx="31582" cy="47040"/>
            </a:xfrm>
            <a:custGeom>
              <a:avLst/>
              <a:gdLst/>
              <a:ahLst/>
              <a:cxnLst/>
              <a:rect l="l" t="t" r="r" b="b"/>
              <a:pathLst>
                <a:path w="993" h="1479" extrusionOk="0">
                  <a:moveTo>
                    <a:pt x="305" y="1"/>
                  </a:moveTo>
                  <a:cubicBezTo>
                    <a:pt x="170" y="277"/>
                    <a:pt x="114" y="547"/>
                    <a:pt x="64" y="823"/>
                  </a:cubicBezTo>
                  <a:cubicBezTo>
                    <a:pt x="22" y="1029"/>
                    <a:pt x="0" y="1291"/>
                    <a:pt x="163" y="1419"/>
                  </a:cubicBezTo>
                  <a:cubicBezTo>
                    <a:pt x="219" y="1460"/>
                    <a:pt x="285" y="1478"/>
                    <a:pt x="352" y="1478"/>
                  </a:cubicBezTo>
                  <a:cubicBezTo>
                    <a:pt x="481" y="1478"/>
                    <a:pt x="619" y="1413"/>
                    <a:pt x="716" y="1320"/>
                  </a:cubicBezTo>
                  <a:cubicBezTo>
                    <a:pt x="915" y="1121"/>
                    <a:pt x="993" y="802"/>
                    <a:pt x="908" y="533"/>
                  </a:cubicBezTo>
                  <a:cubicBezTo>
                    <a:pt x="823" y="263"/>
                    <a:pt x="582" y="51"/>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2"/>
            <p:cNvSpPr/>
            <p:nvPr/>
          </p:nvSpPr>
          <p:spPr>
            <a:xfrm>
              <a:off x="7172298" y="2481643"/>
              <a:ext cx="5884" cy="38834"/>
            </a:xfrm>
            <a:custGeom>
              <a:avLst/>
              <a:gdLst/>
              <a:ahLst/>
              <a:cxnLst/>
              <a:rect l="l" t="t" r="r" b="b"/>
              <a:pathLst>
                <a:path w="185" h="1221" fill="none" extrusionOk="0">
                  <a:moveTo>
                    <a:pt x="1" y="0"/>
                  </a:moveTo>
                  <a:cubicBezTo>
                    <a:pt x="157" y="383"/>
                    <a:pt x="185" y="816"/>
                    <a:pt x="79" y="122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2"/>
            <p:cNvSpPr/>
            <p:nvPr/>
          </p:nvSpPr>
          <p:spPr>
            <a:xfrm>
              <a:off x="7033374" y="2470606"/>
              <a:ext cx="43350" cy="30978"/>
            </a:xfrm>
            <a:custGeom>
              <a:avLst/>
              <a:gdLst/>
              <a:ahLst/>
              <a:cxnLst/>
              <a:rect l="l" t="t" r="r" b="b"/>
              <a:pathLst>
                <a:path w="1363" h="974" extrusionOk="0">
                  <a:moveTo>
                    <a:pt x="1362" y="0"/>
                  </a:moveTo>
                  <a:lnTo>
                    <a:pt x="632" y="85"/>
                  </a:lnTo>
                  <a:cubicBezTo>
                    <a:pt x="440" y="113"/>
                    <a:pt x="228" y="142"/>
                    <a:pt x="114" y="298"/>
                  </a:cubicBezTo>
                  <a:cubicBezTo>
                    <a:pt x="1" y="447"/>
                    <a:pt x="22" y="681"/>
                    <a:pt x="157" y="815"/>
                  </a:cubicBezTo>
                  <a:cubicBezTo>
                    <a:pt x="253" y="923"/>
                    <a:pt x="394" y="973"/>
                    <a:pt x="536" y="973"/>
                  </a:cubicBezTo>
                  <a:cubicBezTo>
                    <a:pt x="583" y="973"/>
                    <a:pt x="629" y="968"/>
                    <a:pt x="674" y="957"/>
                  </a:cubicBezTo>
                  <a:cubicBezTo>
                    <a:pt x="859" y="915"/>
                    <a:pt x="1015" y="794"/>
                    <a:pt x="1128" y="638"/>
                  </a:cubicBezTo>
                  <a:cubicBezTo>
                    <a:pt x="1242" y="482"/>
                    <a:pt x="1305" y="305"/>
                    <a:pt x="1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2"/>
            <p:cNvSpPr/>
            <p:nvPr/>
          </p:nvSpPr>
          <p:spPr>
            <a:xfrm>
              <a:off x="7026854" y="2488862"/>
              <a:ext cx="21882" cy="2290"/>
            </a:xfrm>
            <a:custGeom>
              <a:avLst/>
              <a:gdLst/>
              <a:ahLst/>
              <a:cxnLst/>
              <a:rect l="l" t="t" r="r" b="b"/>
              <a:pathLst>
                <a:path w="688" h="72" fill="none" extrusionOk="0">
                  <a:moveTo>
                    <a:pt x="0" y="71"/>
                  </a:moveTo>
                  <a:cubicBezTo>
                    <a:pt x="220" y="22"/>
                    <a:pt x="454" y="0"/>
                    <a:pt x="688" y="15"/>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2"/>
            <p:cNvSpPr/>
            <p:nvPr/>
          </p:nvSpPr>
          <p:spPr>
            <a:xfrm>
              <a:off x="6662623" y="2722725"/>
              <a:ext cx="45577" cy="39343"/>
            </a:xfrm>
            <a:custGeom>
              <a:avLst/>
              <a:gdLst/>
              <a:ahLst/>
              <a:cxnLst/>
              <a:rect l="l" t="t" r="r" b="b"/>
              <a:pathLst>
                <a:path w="1433" h="1237" extrusionOk="0">
                  <a:moveTo>
                    <a:pt x="534" y="0"/>
                  </a:moveTo>
                  <a:cubicBezTo>
                    <a:pt x="364" y="0"/>
                    <a:pt x="189" y="104"/>
                    <a:pt x="107" y="263"/>
                  </a:cubicBezTo>
                  <a:cubicBezTo>
                    <a:pt x="1" y="461"/>
                    <a:pt x="43" y="724"/>
                    <a:pt x="178" y="901"/>
                  </a:cubicBezTo>
                  <a:cubicBezTo>
                    <a:pt x="313" y="1085"/>
                    <a:pt x="532" y="1192"/>
                    <a:pt x="759" y="1227"/>
                  </a:cubicBezTo>
                  <a:cubicBezTo>
                    <a:pt x="808" y="1233"/>
                    <a:pt x="856" y="1236"/>
                    <a:pt x="905" y="1236"/>
                  </a:cubicBezTo>
                  <a:cubicBezTo>
                    <a:pt x="1083" y="1236"/>
                    <a:pt x="1260" y="1198"/>
                    <a:pt x="1433" y="1142"/>
                  </a:cubicBezTo>
                  <a:cubicBezTo>
                    <a:pt x="1078" y="809"/>
                    <a:pt x="1071" y="178"/>
                    <a:pt x="681" y="29"/>
                  </a:cubicBezTo>
                  <a:cubicBezTo>
                    <a:pt x="634" y="9"/>
                    <a:pt x="584" y="0"/>
                    <a:pt x="5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2"/>
            <p:cNvSpPr/>
            <p:nvPr/>
          </p:nvSpPr>
          <p:spPr>
            <a:xfrm>
              <a:off x="6653145" y="2717318"/>
              <a:ext cx="25285" cy="25508"/>
            </a:xfrm>
            <a:custGeom>
              <a:avLst/>
              <a:gdLst/>
              <a:ahLst/>
              <a:cxnLst/>
              <a:rect l="l" t="t" r="r" b="b"/>
              <a:pathLst>
                <a:path w="795" h="802" fill="none" extrusionOk="0">
                  <a:moveTo>
                    <a:pt x="795" y="802"/>
                  </a:moveTo>
                  <a:cubicBezTo>
                    <a:pt x="533" y="532"/>
                    <a:pt x="263" y="263"/>
                    <a:pt x="1"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2"/>
            <p:cNvSpPr/>
            <p:nvPr/>
          </p:nvSpPr>
          <p:spPr>
            <a:xfrm>
              <a:off x="7290931" y="2719480"/>
              <a:ext cx="51206" cy="31869"/>
            </a:xfrm>
            <a:custGeom>
              <a:avLst/>
              <a:gdLst/>
              <a:ahLst/>
              <a:cxnLst/>
              <a:rect l="l" t="t" r="r" b="b"/>
              <a:pathLst>
                <a:path w="1610" h="1002" extrusionOk="0">
                  <a:moveTo>
                    <a:pt x="651" y="1"/>
                  </a:moveTo>
                  <a:cubicBezTo>
                    <a:pt x="596" y="1"/>
                    <a:pt x="542" y="6"/>
                    <a:pt x="490" y="17"/>
                  </a:cubicBezTo>
                  <a:cubicBezTo>
                    <a:pt x="284" y="60"/>
                    <a:pt x="100" y="209"/>
                    <a:pt x="43" y="407"/>
                  </a:cubicBezTo>
                  <a:cubicBezTo>
                    <a:pt x="0" y="570"/>
                    <a:pt x="57" y="762"/>
                    <a:pt x="185" y="882"/>
                  </a:cubicBezTo>
                  <a:cubicBezTo>
                    <a:pt x="272" y="960"/>
                    <a:pt x="393" y="1001"/>
                    <a:pt x="510" y="1001"/>
                  </a:cubicBezTo>
                  <a:cubicBezTo>
                    <a:pt x="564" y="1001"/>
                    <a:pt x="618" y="993"/>
                    <a:pt x="667" y="975"/>
                  </a:cubicBezTo>
                  <a:cubicBezTo>
                    <a:pt x="816" y="918"/>
                    <a:pt x="922" y="790"/>
                    <a:pt x="1043" y="684"/>
                  </a:cubicBezTo>
                  <a:cubicBezTo>
                    <a:pt x="1163" y="578"/>
                    <a:pt x="1312" y="485"/>
                    <a:pt x="1610" y="457"/>
                  </a:cubicBezTo>
                  <a:cubicBezTo>
                    <a:pt x="1447" y="329"/>
                    <a:pt x="1277" y="202"/>
                    <a:pt x="1092" y="110"/>
                  </a:cubicBezTo>
                  <a:cubicBezTo>
                    <a:pt x="957" y="42"/>
                    <a:pt x="802" y="1"/>
                    <a:pt x="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2"/>
            <p:cNvSpPr/>
            <p:nvPr/>
          </p:nvSpPr>
          <p:spPr>
            <a:xfrm>
              <a:off x="7279417" y="2731757"/>
              <a:ext cx="27098" cy="7474"/>
            </a:xfrm>
            <a:custGeom>
              <a:avLst/>
              <a:gdLst/>
              <a:ahLst/>
              <a:cxnLst/>
              <a:rect l="l" t="t" r="r" b="b"/>
              <a:pathLst>
                <a:path w="852" h="235" fill="none" extrusionOk="0">
                  <a:moveTo>
                    <a:pt x="1" y="234"/>
                  </a:moveTo>
                  <a:cubicBezTo>
                    <a:pt x="235" y="43"/>
                    <a:pt x="575" y="0"/>
                    <a:pt x="852" y="12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2"/>
            <p:cNvSpPr/>
            <p:nvPr/>
          </p:nvSpPr>
          <p:spPr>
            <a:xfrm>
              <a:off x="6817545" y="2740313"/>
              <a:ext cx="27543" cy="38230"/>
            </a:xfrm>
            <a:custGeom>
              <a:avLst/>
              <a:gdLst/>
              <a:ahLst/>
              <a:cxnLst/>
              <a:rect l="l" t="t" r="r" b="b"/>
              <a:pathLst>
                <a:path w="866" h="1202" extrusionOk="0">
                  <a:moveTo>
                    <a:pt x="15" y="1"/>
                  </a:moveTo>
                  <a:cubicBezTo>
                    <a:pt x="29" y="213"/>
                    <a:pt x="15" y="405"/>
                    <a:pt x="8" y="582"/>
                  </a:cubicBezTo>
                  <a:cubicBezTo>
                    <a:pt x="1" y="759"/>
                    <a:pt x="8" y="958"/>
                    <a:pt x="128" y="1093"/>
                  </a:cubicBezTo>
                  <a:cubicBezTo>
                    <a:pt x="202" y="1166"/>
                    <a:pt x="302" y="1201"/>
                    <a:pt x="403" y="1201"/>
                  </a:cubicBezTo>
                  <a:cubicBezTo>
                    <a:pt x="487" y="1201"/>
                    <a:pt x="571" y="1176"/>
                    <a:pt x="639" y="1128"/>
                  </a:cubicBezTo>
                  <a:cubicBezTo>
                    <a:pt x="795" y="1022"/>
                    <a:pt x="866" y="816"/>
                    <a:pt x="838" y="632"/>
                  </a:cubicBezTo>
                  <a:cubicBezTo>
                    <a:pt x="809" y="447"/>
                    <a:pt x="689" y="291"/>
                    <a:pt x="533" y="185"/>
                  </a:cubicBezTo>
                  <a:cubicBezTo>
                    <a:pt x="384" y="79"/>
                    <a:pt x="199" y="22"/>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2"/>
            <p:cNvSpPr/>
            <p:nvPr/>
          </p:nvSpPr>
          <p:spPr>
            <a:xfrm>
              <a:off x="6832207" y="2766711"/>
              <a:ext cx="10400" cy="37244"/>
            </a:xfrm>
            <a:custGeom>
              <a:avLst/>
              <a:gdLst/>
              <a:ahLst/>
              <a:cxnLst/>
              <a:rect l="l" t="t" r="r" b="b"/>
              <a:pathLst>
                <a:path w="327" h="1171" fill="none" extrusionOk="0">
                  <a:moveTo>
                    <a:pt x="1" y="0"/>
                  </a:moveTo>
                  <a:cubicBezTo>
                    <a:pt x="249" y="326"/>
                    <a:pt x="327" y="780"/>
                    <a:pt x="206" y="117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2"/>
            <p:cNvSpPr/>
            <p:nvPr/>
          </p:nvSpPr>
          <p:spPr>
            <a:xfrm>
              <a:off x="6984458" y="2602056"/>
              <a:ext cx="34286" cy="41378"/>
            </a:xfrm>
            <a:custGeom>
              <a:avLst/>
              <a:gdLst/>
              <a:ahLst/>
              <a:cxnLst/>
              <a:rect l="l" t="t" r="r" b="b"/>
              <a:pathLst>
                <a:path w="1078" h="1301" extrusionOk="0">
                  <a:moveTo>
                    <a:pt x="1078" y="1"/>
                  </a:moveTo>
                  <a:cubicBezTo>
                    <a:pt x="879" y="1"/>
                    <a:pt x="674" y="36"/>
                    <a:pt x="489" y="121"/>
                  </a:cubicBezTo>
                  <a:cubicBezTo>
                    <a:pt x="305" y="214"/>
                    <a:pt x="149" y="363"/>
                    <a:pt x="71" y="547"/>
                  </a:cubicBezTo>
                  <a:cubicBezTo>
                    <a:pt x="0" y="738"/>
                    <a:pt x="14" y="965"/>
                    <a:pt x="142" y="1121"/>
                  </a:cubicBezTo>
                  <a:cubicBezTo>
                    <a:pt x="226" y="1235"/>
                    <a:pt x="369" y="1301"/>
                    <a:pt x="508" y="1301"/>
                  </a:cubicBezTo>
                  <a:cubicBezTo>
                    <a:pt x="568" y="1301"/>
                    <a:pt x="627" y="1289"/>
                    <a:pt x="681" y="1263"/>
                  </a:cubicBezTo>
                  <a:cubicBezTo>
                    <a:pt x="893" y="1157"/>
                    <a:pt x="971" y="894"/>
                    <a:pt x="986" y="653"/>
                  </a:cubicBezTo>
                  <a:cubicBezTo>
                    <a:pt x="1007" y="419"/>
                    <a:pt x="1000" y="171"/>
                    <a:pt x="1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2"/>
            <p:cNvSpPr/>
            <p:nvPr/>
          </p:nvSpPr>
          <p:spPr>
            <a:xfrm>
              <a:off x="6986938" y="2627341"/>
              <a:ext cx="18065" cy="34508"/>
            </a:xfrm>
            <a:custGeom>
              <a:avLst/>
              <a:gdLst/>
              <a:ahLst/>
              <a:cxnLst/>
              <a:rect l="l" t="t" r="r" b="b"/>
              <a:pathLst>
                <a:path w="568" h="1085" fill="none" extrusionOk="0">
                  <a:moveTo>
                    <a:pt x="113" y="1085"/>
                  </a:moveTo>
                  <a:cubicBezTo>
                    <a:pt x="0" y="681"/>
                    <a:pt x="199" y="206"/>
                    <a:pt x="567"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2"/>
            <p:cNvSpPr/>
            <p:nvPr/>
          </p:nvSpPr>
          <p:spPr>
            <a:xfrm>
              <a:off x="6663068" y="2850581"/>
              <a:ext cx="36130" cy="43573"/>
            </a:xfrm>
            <a:custGeom>
              <a:avLst/>
              <a:gdLst/>
              <a:ahLst/>
              <a:cxnLst/>
              <a:rect l="l" t="t" r="r" b="b"/>
              <a:pathLst>
                <a:path w="1136" h="1370" extrusionOk="0">
                  <a:moveTo>
                    <a:pt x="568" y="1"/>
                  </a:moveTo>
                  <a:cubicBezTo>
                    <a:pt x="306" y="1"/>
                    <a:pt x="65" y="214"/>
                    <a:pt x="29" y="476"/>
                  </a:cubicBezTo>
                  <a:cubicBezTo>
                    <a:pt x="1" y="710"/>
                    <a:pt x="128" y="937"/>
                    <a:pt x="306" y="1093"/>
                  </a:cubicBezTo>
                  <a:cubicBezTo>
                    <a:pt x="476" y="1242"/>
                    <a:pt x="696" y="1334"/>
                    <a:pt x="915" y="1369"/>
                  </a:cubicBezTo>
                  <a:cubicBezTo>
                    <a:pt x="915" y="1065"/>
                    <a:pt x="1135" y="781"/>
                    <a:pt x="1100" y="483"/>
                  </a:cubicBezTo>
                  <a:cubicBezTo>
                    <a:pt x="1071" y="221"/>
                    <a:pt x="830" y="1"/>
                    <a:pt x="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2"/>
            <p:cNvSpPr/>
            <p:nvPr/>
          </p:nvSpPr>
          <p:spPr>
            <a:xfrm>
              <a:off x="6675695" y="2838431"/>
              <a:ext cx="8842" cy="26843"/>
            </a:xfrm>
            <a:custGeom>
              <a:avLst/>
              <a:gdLst/>
              <a:ahLst/>
              <a:cxnLst/>
              <a:rect l="l" t="t" r="r" b="b"/>
              <a:pathLst>
                <a:path w="278" h="844" fill="none" extrusionOk="0">
                  <a:moveTo>
                    <a:pt x="43" y="0"/>
                  </a:moveTo>
                  <a:cubicBezTo>
                    <a:pt x="1" y="298"/>
                    <a:pt x="86" y="610"/>
                    <a:pt x="277" y="844"/>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2"/>
            <p:cNvSpPr/>
            <p:nvPr/>
          </p:nvSpPr>
          <p:spPr>
            <a:xfrm>
              <a:off x="6925364" y="2914859"/>
              <a:ext cx="35431" cy="35749"/>
            </a:xfrm>
            <a:custGeom>
              <a:avLst/>
              <a:gdLst/>
              <a:ahLst/>
              <a:cxnLst/>
              <a:rect l="l" t="t" r="r" b="b"/>
              <a:pathLst>
                <a:path w="1114" h="1124" extrusionOk="0">
                  <a:moveTo>
                    <a:pt x="979" y="1"/>
                  </a:moveTo>
                  <a:cubicBezTo>
                    <a:pt x="610" y="15"/>
                    <a:pt x="305" y="199"/>
                    <a:pt x="142" y="469"/>
                  </a:cubicBezTo>
                  <a:cubicBezTo>
                    <a:pt x="50" y="625"/>
                    <a:pt x="0" y="830"/>
                    <a:pt x="100" y="979"/>
                  </a:cubicBezTo>
                  <a:cubicBezTo>
                    <a:pt x="166" y="1080"/>
                    <a:pt x="285" y="1123"/>
                    <a:pt x="409" y="1123"/>
                  </a:cubicBezTo>
                  <a:cubicBezTo>
                    <a:pt x="495" y="1123"/>
                    <a:pt x="584" y="1102"/>
                    <a:pt x="660" y="1064"/>
                  </a:cubicBezTo>
                  <a:cubicBezTo>
                    <a:pt x="851" y="972"/>
                    <a:pt x="993" y="802"/>
                    <a:pt x="1057" y="604"/>
                  </a:cubicBezTo>
                  <a:cubicBezTo>
                    <a:pt x="1113" y="405"/>
                    <a:pt x="1085" y="178"/>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2"/>
            <p:cNvSpPr/>
            <p:nvPr/>
          </p:nvSpPr>
          <p:spPr>
            <a:xfrm>
              <a:off x="6923996" y="2939444"/>
              <a:ext cx="16729" cy="25285"/>
            </a:xfrm>
            <a:custGeom>
              <a:avLst/>
              <a:gdLst/>
              <a:ahLst/>
              <a:cxnLst/>
              <a:rect l="l" t="t" r="r" b="b"/>
              <a:pathLst>
                <a:path w="526" h="795" fill="none" extrusionOk="0">
                  <a:moveTo>
                    <a:pt x="1" y="795"/>
                  </a:moveTo>
                  <a:cubicBezTo>
                    <a:pt x="114" y="497"/>
                    <a:pt x="299" y="221"/>
                    <a:pt x="525"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2"/>
            <p:cNvSpPr/>
            <p:nvPr/>
          </p:nvSpPr>
          <p:spPr>
            <a:xfrm>
              <a:off x="6963912" y="2748423"/>
              <a:ext cx="45131" cy="34381"/>
            </a:xfrm>
            <a:custGeom>
              <a:avLst/>
              <a:gdLst/>
              <a:ahLst/>
              <a:cxnLst/>
              <a:rect l="l" t="t" r="r" b="b"/>
              <a:pathLst>
                <a:path w="1419" h="1081" extrusionOk="0">
                  <a:moveTo>
                    <a:pt x="777" y="0"/>
                  </a:moveTo>
                  <a:cubicBezTo>
                    <a:pt x="575" y="0"/>
                    <a:pt x="369" y="65"/>
                    <a:pt x="221" y="206"/>
                  </a:cubicBezTo>
                  <a:cubicBezTo>
                    <a:pt x="65" y="355"/>
                    <a:pt x="1" y="596"/>
                    <a:pt x="72" y="795"/>
                  </a:cubicBezTo>
                  <a:cubicBezTo>
                    <a:pt x="136" y="960"/>
                    <a:pt x="313" y="1080"/>
                    <a:pt x="485" y="1080"/>
                  </a:cubicBezTo>
                  <a:cubicBezTo>
                    <a:pt x="520" y="1080"/>
                    <a:pt x="555" y="1075"/>
                    <a:pt x="589" y="1064"/>
                  </a:cubicBezTo>
                  <a:cubicBezTo>
                    <a:pt x="937" y="958"/>
                    <a:pt x="1001" y="433"/>
                    <a:pt x="1419" y="199"/>
                  </a:cubicBezTo>
                  <a:cubicBezTo>
                    <a:pt x="1227" y="93"/>
                    <a:pt x="1022" y="15"/>
                    <a:pt x="809" y="1"/>
                  </a:cubicBezTo>
                  <a:cubicBezTo>
                    <a:pt x="799" y="0"/>
                    <a:pt x="788" y="0"/>
                    <a:pt x="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2"/>
            <p:cNvSpPr/>
            <p:nvPr/>
          </p:nvSpPr>
          <p:spPr>
            <a:xfrm>
              <a:off x="6947691" y="2767156"/>
              <a:ext cx="34763" cy="22359"/>
            </a:xfrm>
            <a:custGeom>
              <a:avLst/>
              <a:gdLst/>
              <a:ahLst/>
              <a:cxnLst/>
              <a:rect l="l" t="t" r="r" b="b"/>
              <a:pathLst>
                <a:path w="1093" h="703" fill="none" extrusionOk="0">
                  <a:moveTo>
                    <a:pt x="0" y="702"/>
                  </a:moveTo>
                  <a:cubicBezTo>
                    <a:pt x="255" y="334"/>
                    <a:pt x="653" y="78"/>
                    <a:pt x="1092"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013"/>
        <p:cNvGrpSpPr/>
        <p:nvPr/>
      </p:nvGrpSpPr>
      <p:grpSpPr>
        <a:xfrm>
          <a:off x="0" y="0"/>
          <a:ext cx="0" cy="0"/>
          <a:chOff x="0" y="0"/>
          <a:chExt cx="0" cy="0"/>
        </a:xfrm>
      </p:grpSpPr>
      <p:pic>
        <p:nvPicPr>
          <p:cNvPr id="1014" name="Google Shape;1014;p33"/>
          <p:cNvPicPr preferRelativeResize="0"/>
          <p:nvPr/>
        </p:nvPicPr>
        <p:blipFill>
          <a:blip r:embed="rId2">
            <a:alphaModFix amt="20000"/>
          </a:blip>
          <a:stretch>
            <a:fillRect/>
          </a:stretch>
        </p:blipFill>
        <p:spPr>
          <a:xfrm rot="10800000">
            <a:off x="0" y="0"/>
            <a:ext cx="9144000" cy="5143500"/>
          </a:xfrm>
          <a:prstGeom prst="rect">
            <a:avLst/>
          </a:prstGeom>
          <a:noFill/>
          <a:ln>
            <a:noFill/>
          </a:ln>
        </p:spPr>
      </p:pic>
      <p:grpSp>
        <p:nvGrpSpPr>
          <p:cNvPr id="1015" name="Google Shape;1015;p33"/>
          <p:cNvGrpSpPr/>
          <p:nvPr/>
        </p:nvGrpSpPr>
        <p:grpSpPr>
          <a:xfrm rot="531877" flipH="1">
            <a:off x="151456" y="4207058"/>
            <a:ext cx="629714" cy="1025502"/>
            <a:chOff x="4236428" y="407582"/>
            <a:chExt cx="456655" cy="743672"/>
          </a:xfrm>
        </p:grpSpPr>
        <p:sp>
          <p:nvSpPr>
            <p:cNvPr id="1016" name="Google Shape;1016;p33"/>
            <p:cNvSpPr/>
            <p:nvPr/>
          </p:nvSpPr>
          <p:spPr>
            <a:xfrm>
              <a:off x="4236428" y="407582"/>
              <a:ext cx="456655" cy="743672"/>
            </a:xfrm>
            <a:custGeom>
              <a:avLst/>
              <a:gdLst/>
              <a:ahLst/>
              <a:cxnLst/>
              <a:rect l="l" t="t" r="r" b="b"/>
              <a:pathLst>
                <a:path w="12714" h="20705" extrusionOk="0">
                  <a:moveTo>
                    <a:pt x="4489" y="0"/>
                  </a:moveTo>
                  <a:cubicBezTo>
                    <a:pt x="4354" y="0"/>
                    <a:pt x="4219" y="21"/>
                    <a:pt x="4084" y="64"/>
                  </a:cubicBezTo>
                  <a:cubicBezTo>
                    <a:pt x="3872" y="128"/>
                    <a:pt x="3659" y="206"/>
                    <a:pt x="3446" y="291"/>
                  </a:cubicBezTo>
                  <a:cubicBezTo>
                    <a:pt x="2496" y="695"/>
                    <a:pt x="1645" y="1333"/>
                    <a:pt x="901" y="2191"/>
                  </a:cubicBezTo>
                  <a:cubicBezTo>
                    <a:pt x="546" y="2595"/>
                    <a:pt x="454" y="3162"/>
                    <a:pt x="660" y="3659"/>
                  </a:cubicBezTo>
                  <a:cubicBezTo>
                    <a:pt x="674" y="3680"/>
                    <a:pt x="681" y="3701"/>
                    <a:pt x="688" y="3723"/>
                  </a:cubicBezTo>
                  <a:cubicBezTo>
                    <a:pt x="709" y="3772"/>
                    <a:pt x="738" y="3836"/>
                    <a:pt x="766" y="3893"/>
                  </a:cubicBezTo>
                  <a:cubicBezTo>
                    <a:pt x="801" y="3964"/>
                    <a:pt x="830" y="4028"/>
                    <a:pt x="858" y="4077"/>
                  </a:cubicBezTo>
                  <a:cubicBezTo>
                    <a:pt x="865" y="4091"/>
                    <a:pt x="872" y="4106"/>
                    <a:pt x="879" y="4120"/>
                  </a:cubicBezTo>
                  <a:cubicBezTo>
                    <a:pt x="915" y="4176"/>
                    <a:pt x="950" y="4240"/>
                    <a:pt x="993" y="4297"/>
                  </a:cubicBezTo>
                  <a:cubicBezTo>
                    <a:pt x="589" y="5453"/>
                    <a:pt x="305" y="6594"/>
                    <a:pt x="149" y="7686"/>
                  </a:cubicBezTo>
                  <a:cubicBezTo>
                    <a:pt x="121" y="7878"/>
                    <a:pt x="135" y="8069"/>
                    <a:pt x="185" y="8254"/>
                  </a:cubicBezTo>
                  <a:cubicBezTo>
                    <a:pt x="99" y="8424"/>
                    <a:pt x="50" y="8615"/>
                    <a:pt x="36" y="8814"/>
                  </a:cubicBezTo>
                  <a:cubicBezTo>
                    <a:pt x="7" y="9218"/>
                    <a:pt x="0" y="9629"/>
                    <a:pt x="7" y="10019"/>
                  </a:cubicBezTo>
                  <a:cubicBezTo>
                    <a:pt x="21" y="10438"/>
                    <a:pt x="57" y="10863"/>
                    <a:pt x="107" y="11288"/>
                  </a:cubicBezTo>
                  <a:cubicBezTo>
                    <a:pt x="135" y="11480"/>
                    <a:pt x="199" y="11664"/>
                    <a:pt x="291" y="11827"/>
                  </a:cubicBezTo>
                  <a:cubicBezTo>
                    <a:pt x="255" y="12012"/>
                    <a:pt x="263" y="12203"/>
                    <a:pt x="305" y="12395"/>
                  </a:cubicBezTo>
                  <a:cubicBezTo>
                    <a:pt x="575" y="13586"/>
                    <a:pt x="1014" y="14678"/>
                    <a:pt x="1624" y="15649"/>
                  </a:cubicBezTo>
                  <a:cubicBezTo>
                    <a:pt x="1716" y="15798"/>
                    <a:pt x="1837" y="15926"/>
                    <a:pt x="1978" y="16032"/>
                  </a:cubicBezTo>
                  <a:cubicBezTo>
                    <a:pt x="2028" y="16195"/>
                    <a:pt x="2106" y="16351"/>
                    <a:pt x="2220" y="16493"/>
                  </a:cubicBezTo>
                  <a:cubicBezTo>
                    <a:pt x="3397" y="17975"/>
                    <a:pt x="4893" y="19024"/>
                    <a:pt x="6495" y="19492"/>
                  </a:cubicBezTo>
                  <a:cubicBezTo>
                    <a:pt x="6609" y="19677"/>
                    <a:pt x="6715" y="19847"/>
                    <a:pt x="6821" y="20017"/>
                  </a:cubicBezTo>
                  <a:cubicBezTo>
                    <a:pt x="7098" y="20450"/>
                    <a:pt x="7566" y="20705"/>
                    <a:pt x="8084" y="20705"/>
                  </a:cubicBezTo>
                  <a:cubicBezTo>
                    <a:pt x="8367" y="20705"/>
                    <a:pt x="8644" y="20627"/>
                    <a:pt x="8878" y="20471"/>
                  </a:cubicBezTo>
                  <a:cubicBezTo>
                    <a:pt x="9211" y="20258"/>
                    <a:pt x="9445" y="19932"/>
                    <a:pt x="9530" y="19542"/>
                  </a:cubicBezTo>
                  <a:cubicBezTo>
                    <a:pt x="9622" y="19152"/>
                    <a:pt x="9551" y="18755"/>
                    <a:pt x="9339" y="18415"/>
                  </a:cubicBezTo>
                  <a:cubicBezTo>
                    <a:pt x="9310" y="18379"/>
                    <a:pt x="9282" y="18337"/>
                    <a:pt x="9261" y="18294"/>
                  </a:cubicBezTo>
                  <a:cubicBezTo>
                    <a:pt x="9573" y="17798"/>
                    <a:pt x="9828" y="17245"/>
                    <a:pt x="10019" y="16656"/>
                  </a:cubicBezTo>
                  <a:cubicBezTo>
                    <a:pt x="10062" y="16592"/>
                    <a:pt x="10104" y="16521"/>
                    <a:pt x="10133" y="16443"/>
                  </a:cubicBezTo>
                  <a:cubicBezTo>
                    <a:pt x="11040" y="14309"/>
                    <a:pt x="11976" y="12097"/>
                    <a:pt x="12317" y="9658"/>
                  </a:cubicBezTo>
                  <a:cubicBezTo>
                    <a:pt x="12714" y="6757"/>
                    <a:pt x="12104" y="4091"/>
                    <a:pt x="10608" y="2163"/>
                  </a:cubicBezTo>
                  <a:cubicBezTo>
                    <a:pt x="9977" y="1354"/>
                    <a:pt x="9268" y="794"/>
                    <a:pt x="8488" y="489"/>
                  </a:cubicBezTo>
                  <a:cubicBezTo>
                    <a:pt x="8062" y="326"/>
                    <a:pt x="7609" y="241"/>
                    <a:pt x="7155" y="241"/>
                  </a:cubicBezTo>
                  <a:cubicBezTo>
                    <a:pt x="6616" y="241"/>
                    <a:pt x="6098" y="362"/>
                    <a:pt x="5644" y="596"/>
                  </a:cubicBezTo>
                  <a:cubicBezTo>
                    <a:pt x="5375" y="220"/>
                    <a:pt x="4942" y="0"/>
                    <a:pt x="4489"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3"/>
            <p:cNvSpPr/>
            <p:nvPr/>
          </p:nvSpPr>
          <p:spPr>
            <a:xfrm>
              <a:off x="4414938" y="467061"/>
              <a:ext cx="224413" cy="511286"/>
            </a:xfrm>
            <a:custGeom>
              <a:avLst/>
              <a:gdLst/>
              <a:ahLst/>
              <a:cxnLst/>
              <a:rect l="l" t="t" r="r" b="b"/>
              <a:pathLst>
                <a:path w="6248" h="14235" extrusionOk="0">
                  <a:moveTo>
                    <a:pt x="2188" y="0"/>
                  </a:moveTo>
                  <a:cubicBezTo>
                    <a:pt x="1805" y="0"/>
                    <a:pt x="1429" y="101"/>
                    <a:pt x="1121" y="322"/>
                  </a:cubicBezTo>
                  <a:cubicBezTo>
                    <a:pt x="689" y="641"/>
                    <a:pt x="440" y="1159"/>
                    <a:pt x="313" y="1677"/>
                  </a:cubicBezTo>
                  <a:cubicBezTo>
                    <a:pt x="1" y="2932"/>
                    <a:pt x="291" y="4244"/>
                    <a:pt x="490" y="5520"/>
                  </a:cubicBezTo>
                  <a:cubicBezTo>
                    <a:pt x="887" y="8115"/>
                    <a:pt x="880" y="10774"/>
                    <a:pt x="476" y="13376"/>
                  </a:cubicBezTo>
                  <a:lnTo>
                    <a:pt x="3858" y="14234"/>
                  </a:lnTo>
                  <a:cubicBezTo>
                    <a:pt x="4744" y="12157"/>
                    <a:pt x="5631" y="10051"/>
                    <a:pt x="5936" y="7810"/>
                  </a:cubicBezTo>
                  <a:cubicBezTo>
                    <a:pt x="6248" y="5577"/>
                    <a:pt x="5900" y="3159"/>
                    <a:pt x="4518" y="1379"/>
                  </a:cubicBezTo>
                  <a:cubicBezTo>
                    <a:pt x="4113" y="861"/>
                    <a:pt x="3617" y="393"/>
                    <a:pt x="3007" y="152"/>
                  </a:cubicBezTo>
                  <a:cubicBezTo>
                    <a:pt x="2747" y="54"/>
                    <a:pt x="2466" y="0"/>
                    <a:pt x="21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3"/>
            <p:cNvSpPr/>
            <p:nvPr/>
          </p:nvSpPr>
          <p:spPr>
            <a:xfrm>
              <a:off x="4493885" y="546618"/>
              <a:ext cx="51003" cy="432231"/>
            </a:xfrm>
            <a:custGeom>
              <a:avLst/>
              <a:gdLst/>
              <a:ahLst/>
              <a:cxnLst/>
              <a:rect l="l" t="t" r="r" b="b"/>
              <a:pathLst>
                <a:path w="1420" h="12034" fill="none" extrusionOk="0">
                  <a:moveTo>
                    <a:pt x="384" y="1"/>
                  </a:moveTo>
                  <a:cubicBezTo>
                    <a:pt x="1419" y="3936"/>
                    <a:pt x="1284" y="8176"/>
                    <a:pt x="1" y="12034"/>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3"/>
            <p:cNvSpPr/>
            <p:nvPr/>
          </p:nvSpPr>
          <p:spPr>
            <a:xfrm>
              <a:off x="4523696" y="541267"/>
              <a:ext cx="50213" cy="83077"/>
            </a:xfrm>
            <a:custGeom>
              <a:avLst/>
              <a:gdLst/>
              <a:ahLst/>
              <a:cxnLst/>
              <a:rect l="l" t="t" r="r" b="b"/>
              <a:pathLst>
                <a:path w="1398" h="2313" fill="none" extrusionOk="0">
                  <a:moveTo>
                    <a:pt x="1" y="2312"/>
                  </a:moveTo>
                  <a:cubicBezTo>
                    <a:pt x="610" y="1646"/>
                    <a:pt x="1092" y="852"/>
                    <a:pt x="1397" y="1"/>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3"/>
            <p:cNvSpPr/>
            <p:nvPr/>
          </p:nvSpPr>
          <p:spPr>
            <a:xfrm>
              <a:off x="4451610" y="614107"/>
              <a:ext cx="77977" cy="58115"/>
            </a:xfrm>
            <a:custGeom>
              <a:avLst/>
              <a:gdLst/>
              <a:ahLst/>
              <a:cxnLst/>
              <a:rect l="l" t="t" r="r" b="b"/>
              <a:pathLst>
                <a:path w="2171" h="1618" fill="none" extrusionOk="0">
                  <a:moveTo>
                    <a:pt x="2171" y="1617"/>
                  </a:moveTo>
                  <a:cubicBezTo>
                    <a:pt x="1419" y="1121"/>
                    <a:pt x="696" y="582"/>
                    <a:pt x="1" y="1"/>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3"/>
            <p:cNvSpPr/>
            <p:nvPr/>
          </p:nvSpPr>
          <p:spPr>
            <a:xfrm>
              <a:off x="4530305" y="727966"/>
              <a:ext cx="54056" cy="66232"/>
            </a:xfrm>
            <a:custGeom>
              <a:avLst/>
              <a:gdLst/>
              <a:ahLst/>
              <a:cxnLst/>
              <a:rect l="l" t="t" r="r" b="b"/>
              <a:pathLst>
                <a:path w="1505" h="1844" fill="none" extrusionOk="0">
                  <a:moveTo>
                    <a:pt x="1504" y="0"/>
                  </a:moveTo>
                  <a:cubicBezTo>
                    <a:pt x="1043" y="645"/>
                    <a:pt x="540" y="1262"/>
                    <a:pt x="1" y="1844"/>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3"/>
            <p:cNvSpPr/>
            <p:nvPr/>
          </p:nvSpPr>
          <p:spPr>
            <a:xfrm>
              <a:off x="4387713" y="550964"/>
              <a:ext cx="39509" cy="108004"/>
            </a:xfrm>
            <a:custGeom>
              <a:avLst/>
              <a:gdLst/>
              <a:ahLst/>
              <a:cxnLst/>
              <a:rect l="l" t="t" r="r" b="b"/>
              <a:pathLst>
                <a:path w="1100" h="3007" fill="none" extrusionOk="0">
                  <a:moveTo>
                    <a:pt x="0" y="0"/>
                  </a:moveTo>
                  <a:cubicBezTo>
                    <a:pt x="596" y="894"/>
                    <a:pt x="971" y="1936"/>
                    <a:pt x="1099" y="3007"/>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3"/>
            <p:cNvSpPr/>
            <p:nvPr/>
          </p:nvSpPr>
          <p:spPr>
            <a:xfrm>
              <a:off x="4307221" y="458513"/>
              <a:ext cx="112350" cy="110734"/>
            </a:xfrm>
            <a:custGeom>
              <a:avLst/>
              <a:gdLst/>
              <a:ahLst/>
              <a:cxnLst/>
              <a:rect l="l" t="t" r="r" b="b"/>
              <a:pathLst>
                <a:path w="3128" h="3083" extrusionOk="0">
                  <a:moveTo>
                    <a:pt x="2518" y="0"/>
                  </a:moveTo>
                  <a:cubicBezTo>
                    <a:pt x="1575" y="284"/>
                    <a:pt x="724" y="865"/>
                    <a:pt x="0" y="1702"/>
                  </a:cubicBezTo>
                  <a:cubicBezTo>
                    <a:pt x="192" y="2163"/>
                    <a:pt x="497" y="2588"/>
                    <a:pt x="929" y="2851"/>
                  </a:cubicBezTo>
                  <a:cubicBezTo>
                    <a:pt x="1176" y="2999"/>
                    <a:pt x="1468" y="3082"/>
                    <a:pt x="1756" y="3082"/>
                  </a:cubicBezTo>
                  <a:cubicBezTo>
                    <a:pt x="1966" y="3082"/>
                    <a:pt x="2174" y="3038"/>
                    <a:pt x="2362" y="2943"/>
                  </a:cubicBezTo>
                  <a:cubicBezTo>
                    <a:pt x="2830" y="2702"/>
                    <a:pt x="3099" y="2163"/>
                    <a:pt x="3113" y="1638"/>
                  </a:cubicBezTo>
                  <a:cubicBezTo>
                    <a:pt x="3127" y="1113"/>
                    <a:pt x="2908" y="603"/>
                    <a:pt x="25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3"/>
            <p:cNvSpPr/>
            <p:nvPr/>
          </p:nvSpPr>
          <p:spPr>
            <a:xfrm>
              <a:off x="4287359" y="571581"/>
              <a:ext cx="273799" cy="492321"/>
            </a:xfrm>
            <a:custGeom>
              <a:avLst/>
              <a:gdLst/>
              <a:ahLst/>
              <a:cxnLst/>
              <a:rect l="l" t="t" r="r" b="b"/>
              <a:pathLst>
                <a:path w="7623" h="13707" extrusionOk="0">
                  <a:moveTo>
                    <a:pt x="979" y="0"/>
                  </a:moveTo>
                  <a:cubicBezTo>
                    <a:pt x="596" y="1071"/>
                    <a:pt x="298" y="2184"/>
                    <a:pt x="135" y="3319"/>
                  </a:cubicBezTo>
                  <a:cubicBezTo>
                    <a:pt x="553" y="3950"/>
                    <a:pt x="1021" y="4553"/>
                    <a:pt x="1525" y="5120"/>
                  </a:cubicBezTo>
                  <a:cubicBezTo>
                    <a:pt x="986" y="4950"/>
                    <a:pt x="504" y="4652"/>
                    <a:pt x="36" y="4333"/>
                  </a:cubicBezTo>
                  <a:cubicBezTo>
                    <a:pt x="7" y="4695"/>
                    <a:pt x="0" y="5056"/>
                    <a:pt x="7" y="5418"/>
                  </a:cubicBezTo>
                  <a:cubicBezTo>
                    <a:pt x="22" y="5794"/>
                    <a:pt x="50" y="6169"/>
                    <a:pt x="100" y="6545"/>
                  </a:cubicBezTo>
                  <a:cubicBezTo>
                    <a:pt x="929" y="7233"/>
                    <a:pt x="1816" y="7864"/>
                    <a:pt x="2737" y="8431"/>
                  </a:cubicBezTo>
                  <a:cubicBezTo>
                    <a:pt x="1879" y="8247"/>
                    <a:pt x="1064" y="7885"/>
                    <a:pt x="270" y="7517"/>
                  </a:cubicBezTo>
                  <a:lnTo>
                    <a:pt x="270" y="7517"/>
                  </a:lnTo>
                  <a:cubicBezTo>
                    <a:pt x="497" y="8509"/>
                    <a:pt x="865" y="9467"/>
                    <a:pt x="1404" y="10332"/>
                  </a:cubicBezTo>
                  <a:cubicBezTo>
                    <a:pt x="2206" y="10750"/>
                    <a:pt x="3028" y="11112"/>
                    <a:pt x="3872" y="11424"/>
                  </a:cubicBezTo>
                  <a:cubicBezTo>
                    <a:pt x="3212" y="11360"/>
                    <a:pt x="2560" y="11218"/>
                    <a:pt x="1915" y="11048"/>
                  </a:cubicBezTo>
                  <a:lnTo>
                    <a:pt x="1915" y="11048"/>
                  </a:lnTo>
                  <a:cubicBezTo>
                    <a:pt x="2957" y="12360"/>
                    <a:pt x="4411" y="13416"/>
                    <a:pt x="6084" y="13707"/>
                  </a:cubicBezTo>
                  <a:cubicBezTo>
                    <a:pt x="6885" y="12835"/>
                    <a:pt x="7382" y="11615"/>
                    <a:pt x="7531" y="10431"/>
                  </a:cubicBezTo>
                  <a:cubicBezTo>
                    <a:pt x="7623" y="9701"/>
                    <a:pt x="7587" y="8956"/>
                    <a:pt x="7474" y="8226"/>
                  </a:cubicBezTo>
                  <a:cubicBezTo>
                    <a:pt x="7382" y="8382"/>
                    <a:pt x="7261" y="8524"/>
                    <a:pt x="7134" y="8658"/>
                  </a:cubicBezTo>
                  <a:lnTo>
                    <a:pt x="5793" y="10197"/>
                  </a:lnTo>
                  <a:cubicBezTo>
                    <a:pt x="6269" y="9155"/>
                    <a:pt x="6737" y="8112"/>
                    <a:pt x="7212" y="7070"/>
                  </a:cubicBezTo>
                  <a:cubicBezTo>
                    <a:pt x="7197" y="7020"/>
                    <a:pt x="7183" y="6971"/>
                    <a:pt x="7169" y="6921"/>
                  </a:cubicBezTo>
                  <a:cubicBezTo>
                    <a:pt x="6914" y="6077"/>
                    <a:pt x="6559" y="5269"/>
                    <a:pt x="6113" y="4510"/>
                  </a:cubicBezTo>
                  <a:cubicBezTo>
                    <a:pt x="6084" y="4567"/>
                    <a:pt x="6049" y="4624"/>
                    <a:pt x="6013" y="4680"/>
                  </a:cubicBezTo>
                  <a:cubicBezTo>
                    <a:pt x="5474" y="5517"/>
                    <a:pt x="4928" y="6354"/>
                    <a:pt x="4389" y="7190"/>
                  </a:cubicBezTo>
                  <a:cubicBezTo>
                    <a:pt x="4765" y="5992"/>
                    <a:pt x="5141" y="4794"/>
                    <a:pt x="5517" y="3603"/>
                  </a:cubicBezTo>
                  <a:cubicBezTo>
                    <a:pt x="5021" y="2915"/>
                    <a:pt x="4439" y="2284"/>
                    <a:pt x="3787" y="1731"/>
                  </a:cubicBezTo>
                  <a:cubicBezTo>
                    <a:pt x="3524" y="2404"/>
                    <a:pt x="3184" y="3057"/>
                    <a:pt x="2787" y="3666"/>
                  </a:cubicBezTo>
                  <a:cubicBezTo>
                    <a:pt x="2943" y="2851"/>
                    <a:pt x="3049" y="2021"/>
                    <a:pt x="3113" y="1199"/>
                  </a:cubicBezTo>
                  <a:cubicBezTo>
                    <a:pt x="2461" y="724"/>
                    <a:pt x="1745" y="320"/>
                    <a:pt x="9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3"/>
            <p:cNvSpPr/>
            <p:nvPr/>
          </p:nvSpPr>
          <p:spPr>
            <a:xfrm>
              <a:off x="4367060" y="731270"/>
              <a:ext cx="159474" cy="366502"/>
            </a:xfrm>
            <a:custGeom>
              <a:avLst/>
              <a:gdLst/>
              <a:ahLst/>
              <a:cxnLst/>
              <a:rect l="l" t="t" r="r" b="b"/>
              <a:pathLst>
                <a:path w="4440" h="10204" fill="none" extrusionOk="0">
                  <a:moveTo>
                    <a:pt x="1" y="0"/>
                  </a:moveTo>
                  <a:cubicBezTo>
                    <a:pt x="944" y="3602"/>
                    <a:pt x="2447" y="7063"/>
                    <a:pt x="4440" y="10204"/>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6" name="Google Shape;1026;p33"/>
          <p:cNvGrpSpPr/>
          <p:nvPr/>
        </p:nvGrpSpPr>
        <p:grpSpPr>
          <a:xfrm rot="-10030993">
            <a:off x="8169844" y="-94285"/>
            <a:ext cx="867149" cy="982352"/>
            <a:chOff x="5089864" y="1706933"/>
            <a:chExt cx="628844" cy="712388"/>
          </a:xfrm>
        </p:grpSpPr>
        <p:sp>
          <p:nvSpPr>
            <p:cNvPr id="1027" name="Google Shape;1027;p33"/>
            <p:cNvSpPr/>
            <p:nvPr/>
          </p:nvSpPr>
          <p:spPr>
            <a:xfrm>
              <a:off x="5089864" y="1706933"/>
              <a:ext cx="628844" cy="712388"/>
            </a:xfrm>
            <a:custGeom>
              <a:avLst/>
              <a:gdLst/>
              <a:ahLst/>
              <a:cxnLst/>
              <a:rect l="l" t="t" r="r" b="b"/>
              <a:pathLst>
                <a:path w="17508" h="19834" extrusionOk="0">
                  <a:moveTo>
                    <a:pt x="15983" y="1"/>
                  </a:moveTo>
                  <a:cubicBezTo>
                    <a:pt x="15834" y="15"/>
                    <a:pt x="15685" y="51"/>
                    <a:pt x="15550" y="107"/>
                  </a:cubicBezTo>
                  <a:cubicBezTo>
                    <a:pt x="13593" y="859"/>
                    <a:pt x="11962" y="1710"/>
                    <a:pt x="10573" y="2695"/>
                  </a:cubicBezTo>
                  <a:cubicBezTo>
                    <a:pt x="9615" y="3383"/>
                    <a:pt x="8772" y="4135"/>
                    <a:pt x="8048" y="4943"/>
                  </a:cubicBezTo>
                  <a:cubicBezTo>
                    <a:pt x="7318" y="3943"/>
                    <a:pt x="6410" y="3121"/>
                    <a:pt x="5396" y="2561"/>
                  </a:cubicBezTo>
                  <a:cubicBezTo>
                    <a:pt x="5184" y="2447"/>
                    <a:pt x="4950" y="2383"/>
                    <a:pt x="4716" y="2383"/>
                  </a:cubicBezTo>
                  <a:cubicBezTo>
                    <a:pt x="4503" y="2383"/>
                    <a:pt x="4290" y="2433"/>
                    <a:pt x="4092" y="2525"/>
                  </a:cubicBezTo>
                  <a:cubicBezTo>
                    <a:pt x="3680" y="2731"/>
                    <a:pt x="3390" y="3121"/>
                    <a:pt x="3312" y="3575"/>
                  </a:cubicBezTo>
                  <a:cubicBezTo>
                    <a:pt x="3141" y="4624"/>
                    <a:pt x="2595" y="5624"/>
                    <a:pt x="2014" y="6673"/>
                  </a:cubicBezTo>
                  <a:cubicBezTo>
                    <a:pt x="1496" y="7616"/>
                    <a:pt x="965" y="8595"/>
                    <a:pt x="631" y="9708"/>
                  </a:cubicBezTo>
                  <a:cubicBezTo>
                    <a:pt x="0" y="11843"/>
                    <a:pt x="248" y="14190"/>
                    <a:pt x="1312" y="16139"/>
                  </a:cubicBezTo>
                  <a:cubicBezTo>
                    <a:pt x="1971" y="17345"/>
                    <a:pt x="2858" y="18182"/>
                    <a:pt x="3886" y="18557"/>
                  </a:cubicBezTo>
                  <a:cubicBezTo>
                    <a:pt x="4148" y="18657"/>
                    <a:pt x="4418" y="18721"/>
                    <a:pt x="4701" y="18756"/>
                  </a:cubicBezTo>
                  <a:cubicBezTo>
                    <a:pt x="4886" y="19394"/>
                    <a:pt x="5467" y="19834"/>
                    <a:pt x="6127" y="19834"/>
                  </a:cubicBezTo>
                  <a:cubicBezTo>
                    <a:pt x="6254" y="19834"/>
                    <a:pt x="6375" y="19812"/>
                    <a:pt x="6488" y="19784"/>
                  </a:cubicBezTo>
                  <a:cubicBezTo>
                    <a:pt x="7254" y="19593"/>
                    <a:pt x="7729" y="18848"/>
                    <a:pt x="7594" y="18089"/>
                  </a:cubicBezTo>
                  <a:cubicBezTo>
                    <a:pt x="7694" y="18026"/>
                    <a:pt x="7786" y="17962"/>
                    <a:pt x="7878" y="17891"/>
                  </a:cubicBezTo>
                  <a:cubicBezTo>
                    <a:pt x="8814" y="17189"/>
                    <a:pt x="9523" y="16097"/>
                    <a:pt x="9878" y="14814"/>
                  </a:cubicBezTo>
                  <a:cubicBezTo>
                    <a:pt x="9927" y="14622"/>
                    <a:pt x="9977" y="14416"/>
                    <a:pt x="10012" y="14211"/>
                  </a:cubicBezTo>
                  <a:cubicBezTo>
                    <a:pt x="11012" y="14175"/>
                    <a:pt x="12047" y="13828"/>
                    <a:pt x="12934" y="13211"/>
                  </a:cubicBezTo>
                  <a:cubicBezTo>
                    <a:pt x="13806" y="12608"/>
                    <a:pt x="14572" y="11750"/>
                    <a:pt x="15210" y="10651"/>
                  </a:cubicBezTo>
                  <a:cubicBezTo>
                    <a:pt x="15869" y="9524"/>
                    <a:pt x="16316" y="8304"/>
                    <a:pt x="16550" y="7021"/>
                  </a:cubicBezTo>
                  <a:cubicBezTo>
                    <a:pt x="16664" y="6376"/>
                    <a:pt x="16720" y="5737"/>
                    <a:pt x="16777" y="5120"/>
                  </a:cubicBezTo>
                  <a:cubicBezTo>
                    <a:pt x="16883" y="4014"/>
                    <a:pt x="16975" y="2972"/>
                    <a:pt x="17380" y="2008"/>
                  </a:cubicBezTo>
                  <a:cubicBezTo>
                    <a:pt x="17465" y="1830"/>
                    <a:pt x="17507" y="1625"/>
                    <a:pt x="17507" y="1419"/>
                  </a:cubicBezTo>
                  <a:cubicBezTo>
                    <a:pt x="17507" y="646"/>
                    <a:pt x="16898" y="22"/>
                    <a:pt x="16139"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3"/>
            <p:cNvSpPr/>
            <p:nvPr/>
          </p:nvSpPr>
          <p:spPr>
            <a:xfrm>
              <a:off x="5142591" y="1843455"/>
              <a:ext cx="262593" cy="487652"/>
            </a:xfrm>
            <a:custGeom>
              <a:avLst/>
              <a:gdLst/>
              <a:ahLst/>
              <a:cxnLst/>
              <a:rect l="l" t="t" r="r" b="b"/>
              <a:pathLst>
                <a:path w="7311" h="13577" extrusionOk="0">
                  <a:moveTo>
                    <a:pt x="3248" y="1"/>
                  </a:moveTo>
                  <a:cubicBezTo>
                    <a:pt x="2865" y="2312"/>
                    <a:pt x="1177" y="4113"/>
                    <a:pt x="525" y="6311"/>
                  </a:cubicBezTo>
                  <a:cubicBezTo>
                    <a:pt x="0" y="8077"/>
                    <a:pt x="213" y="10048"/>
                    <a:pt x="1092" y="11665"/>
                  </a:cubicBezTo>
                  <a:cubicBezTo>
                    <a:pt x="1503" y="12424"/>
                    <a:pt x="2099" y="13133"/>
                    <a:pt x="2907" y="13430"/>
                  </a:cubicBezTo>
                  <a:cubicBezTo>
                    <a:pt x="3181" y="13530"/>
                    <a:pt x="3468" y="13576"/>
                    <a:pt x="3757" y="13576"/>
                  </a:cubicBezTo>
                  <a:cubicBezTo>
                    <a:pt x="4396" y="13576"/>
                    <a:pt x="5041" y="13348"/>
                    <a:pt x="5559" y="12962"/>
                  </a:cubicBezTo>
                  <a:cubicBezTo>
                    <a:pt x="6304" y="12395"/>
                    <a:pt x="6793" y="11537"/>
                    <a:pt x="7041" y="10637"/>
                  </a:cubicBezTo>
                  <a:cubicBezTo>
                    <a:pt x="7289" y="9736"/>
                    <a:pt x="7311" y="8786"/>
                    <a:pt x="7261" y="7857"/>
                  </a:cubicBezTo>
                  <a:cubicBezTo>
                    <a:pt x="7183" y="6318"/>
                    <a:pt x="6899" y="4780"/>
                    <a:pt x="6261" y="3383"/>
                  </a:cubicBezTo>
                  <a:cubicBezTo>
                    <a:pt x="5616" y="1993"/>
                    <a:pt x="4588" y="745"/>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3"/>
            <p:cNvSpPr/>
            <p:nvPr/>
          </p:nvSpPr>
          <p:spPr>
            <a:xfrm>
              <a:off x="5262268" y="1907640"/>
              <a:ext cx="47663" cy="458200"/>
            </a:xfrm>
            <a:custGeom>
              <a:avLst/>
              <a:gdLst/>
              <a:ahLst/>
              <a:cxnLst/>
              <a:rect l="l" t="t" r="r" b="b"/>
              <a:pathLst>
                <a:path w="1327" h="12757" fill="none" extrusionOk="0">
                  <a:moveTo>
                    <a:pt x="483" y="0"/>
                  </a:moveTo>
                  <a:cubicBezTo>
                    <a:pt x="1" y="4255"/>
                    <a:pt x="291" y="8602"/>
                    <a:pt x="1327" y="12757"/>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3"/>
            <p:cNvSpPr/>
            <p:nvPr/>
          </p:nvSpPr>
          <p:spPr>
            <a:xfrm>
              <a:off x="5232205" y="1948909"/>
              <a:ext cx="83580" cy="72338"/>
            </a:xfrm>
            <a:custGeom>
              <a:avLst/>
              <a:gdLst/>
              <a:ahLst/>
              <a:cxnLst/>
              <a:rect l="l" t="t" r="r" b="b"/>
              <a:pathLst>
                <a:path w="2327" h="2014" fill="none" extrusionOk="0">
                  <a:moveTo>
                    <a:pt x="1" y="752"/>
                  </a:moveTo>
                  <a:cubicBezTo>
                    <a:pt x="1" y="752"/>
                    <a:pt x="575" y="1688"/>
                    <a:pt x="1107" y="2014"/>
                  </a:cubicBezTo>
                  <a:cubicBezTo>
                    <a:pt x="1377" y="1369"/>
                    <a:pt x="1915" y="560"/>
                    <a:pt x="2327" y="0"/>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3"/>
            <p:cNvSpPr/>
            <p:nvPr/>
          </p:nvSpPr>
          <p:spPr>
            <a:xfrm>
              <a:off x="5209038" y="2027353"/>
              <a:ext cx="111596" cy="73128"/>
            </a:xfrm>
            <a:custGeom>
              <a:avLst/>
              <a:gdLst/>
              <a:ahLst/>
              <a:cxnLst/>
              <a:rect l="l" t="t" r="r" b="b"/>
              <a:pathLst>
                <a:path w="3107" h="2036" fill="none" extrusionOk="0">
                  <a:moveTo>
                    <a:pt x="1" y="808"/>
                  </a:moveTo>
                  <a:cubicBezTo>
                    <a:pt x="639" y="1099"/>
                    <a:pt x="1093" y="1532"/>
                    <a:pt x="1766" y="2035"/>
                  </a:cubicBezTo>
                  <a:lnTo>
                    <a:pt x="3106" y="0"/>
                  </a:ln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3"/>
            <p:cNvSpPr/>
            <p:nvPr/>
          </p:nvSpPr>
          <p:spPr>
            <a:xfrm>
              <a:off x="5209289" y="2108060"/>
              <a:ext cx="120755" cy="82323"/>
            </a:xfrm>
            <a:custGeom>
              <a:avLst/>
              <a:gdLst/>
              <a:ahLst/>
              <a:cxnLst/>
              <a:rect l="l" t="t" r="r" b="b"/>
              <a:pathLst>
                <a:path w="3362" h="2292" fill="none" extrusionOk="0">
                  <a:moveTo>
                    <a:pt x="1" y="908"/>
                  </a:moveTo>
                  <a:cubicBezTo>
                    <a:pt x="639" y="1334"/>
                    <a:pt x="1256" y="1837"/>
                    <a:pt x="1937" y="2291"/>
                  </a:cubicBezTo>
                  <a:cubicBezTo>
                    <a:pt x="2312" y="1504"/>
                    <a:pt x="2809" y="682"/>
                    <a:pt x="3362" y="1"/>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3"/>
            <p:cNvSpPr/>
            <p:nvPr/>
          </p:nvSpPr>
          <p:spPr>
            <a:xfrm>
              <a:off x="5340209" y="1757900"/>
              <a:ext cx="327568" cy="408454"/>
            </a:xfrm>
            <a:custGeom>
              <a:avLst/>
              <a:gdLst/>
              <a:ahLst/>
              <a:cxnLst/>
              <a:rect l="l" t="t" r="r" b="b"/>
              <a:pathLst>
                <a:path w="9120" h="11372" extrusionOk="0">
                  <a:moveTo>
                    <a:pt x="9119" y="0"/>
                  </a:moveTo>
                  <a:lnTo>
                    <a:pt x="9119" y="0"/>
                  </a:lnTo>
                  <a:cubicBezTo>
                    <a:pt x="7467" y="631"/>
                    <a:pt x="5865" y="1404"/>
                    <a:pt x="4425" y="2432"/>
                  </a:cubicBezTo>
                  <a:cubicBezTo>
                    <a:pt x="2986" y="3460"/>
                    <a:pt x="1716" y="4744"/>
                    <a:pt x="823" y="6275"/>
                  </a:cubicBezTo>
                  <a:cubicBezTo>
                    <a:pt x="518" y="6800"/>
                    <a:pt x="249" y="7367"/>
                    <a:pt x="128" y="7970"/>
                  </a:cubicBezTo>
                  <a:cubicBezTo>
                    <a:pt x="0" y="8566"/>
                    <a:pt x="22" y="9211"/>
                    <a:pt x="270" y="9771"/>
                  </a:cubicBezTo>
                  <a:cubicBezTo>
                    <a:pt x="646" y="10643"/>
                    <a:pt x="1539" y="11225"/>
                    <a:pt x="2482" y="11345"/>
                  </a:cubicBezTo>
                  <a:cubicBezTo>
                    <a:pt x="2621" y="11363"/>
                    <a:pt x="2761" y="11372"/>
                    <a:pt x="2901" y="11372"/>
                  </a:cubicBezTo>
                  <a:cubicBezTo>
                    <a:pt x="3699" y="11372"/>
                    <a:pt x="4491" y="11088"/>
                    <a:pt x="5155" y="10629"/>
                  </a:cubicBezTo>
                  <a:cubicBezTo>
                    <a:pt x="5935" y="10090"/>
                    <a:pt x="6538" y="9332"/>
                    <a:pt x="7013" y="8516"/>
                  </a:cubicBezTo>
                  <a:cubicBezTo>
                    <a:pt x="7588" y="7538"/>
                    <a:pt x="7985" y="6460"/>
                    <a:pt x="8183" y="5347"/>
                  </a:cubicBezTo>
                  <a:cubicBezTo>
                    <a:pt x="8495" y="3631"/>
                    <a:pt x="8360" y="1773"/>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3"/>
            <p:cNvSpPr/>
            <p:nvPr/>
          </p:nvSpPr>
          <p:spPr>
            <a:xfrm>
              <a:off x="5377635" y="1814434"/>
              <a:ext cx="250920" cy="386616"/>
            </a:xfrm>
            <a:custGeom>
              <a:avLst/>
              <a:gdLst/>
              <a:ahLst/>
              <a:cxnLst/>
              <a:rect l="l" t="t" r="r" b="b"/>
              <a:pathLst>
                <a:path w="6986" h="10764" fill="none" extrusionOk="0">
                  <a:moveTo>
                    <a:pt x="6985" y="0"/>
                  </a:moveTo>
                  <a:cubicBezTo>
                    <a:pt x="3504" y="2631"/>
                    <a:pt x="986" y="6510"/>
                    <a:pt x="1" y="10764"/>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3"/>
            <p:cNvSpPr/>
            <p:nvPr/>
          </p:nvSpPr>
          <p:spPr>
            <a:xfrm>
              <a:off x="5560491" y="1815691"/>
              <a:ext cx="61922" cy="57863"/>
            </a:xfrm>
            <a:custGeom>
              <a:avLst/>
              <a:gdLst/>
              <a:ahLst/>
              <a:cxnLst/>
              <a:rect l="l" t="t" r="r" b="b"/>
              <a:pathLst>
                <a:path w="1724" h="1611" fill="none" extrusionOk="0">
                  <a:moveTo>
                    <a:pt x="348" y="1"/>
                  </a:moveTo>
                  <a:cubicBezTo>
                    <a:pt x="242" y="497"/>
                    <a:pt x="43" y="1086"/>
                    <a:pt x="1" y="1610"/>
                  </a:cubicBezTo>
                  <a:lnTo>
                    <a:pt x="1724" y="1213"/>
                  </a:ln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3"/>
            <p:cNvSpPr/>
            <p:nvPr/>
          </p:nvSpPr>
          <p:spPr>
            <a:xfrm>
              <a:off x="5484597" y="1871974"/>
              <a:ext cx="106244" cy="85124"/>
            </a:xfrm>
            <a:custGeom>
              <a:avLst/>
              <a:gdLst/>
              <a:ahLst/>
              <a:cxnLst/>
              <a:rect l="l" t="t" r="r" b="b"/>
              <a:pathLst>
                <a:path w="2958" h="2370" fill="none" extrusionOk="0">
                  <a:moveTo>
                    <a:pt x="171" y="1"/>
                  </a:moveTo>
                  <a:cubicBezTo>
                    <a:pt x="157" y="752"/>
                    <a:pt x="1" y="1539"/>
                    <a:pt x="121" y="2369"/>
                  </a:cubicBezTo>
                  <a:cubicBezTo>
                    <a:pt x="1008" y="2071"/>
                    <a:pt x="2050" y="1795"/>
                    <a:pt x="2958" y="1610"/>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3"/>
            <p:cNvSpPr/>
            <p:nvPr/>
          </p:nvSpPr>
          <p:spPr>
            <a:xfrm>
              <a:off x="5418653" y="1958571"/>
              <a:ext cx="126106" cy="85376"/>
            </a:xfrm>
            <a:custGeom>
              <a:avLst/>
              <a:gdLst/>
              <a:ahLst/>
              <a:cxnLst/>
              <a:rect l="l" t="t" r="r" b="b"/>
              <a:pathLst>
                <a:path w="3511" h="2377" fill="none" extrusionOk="0">
                  <a:moveTo>
                    <a:pt x="0" y="1"/>
                  </a:moveTo>
                  <a:cubicBezTo>
                    <a:pt x="171" y="788"/>
                    <a:pt x="284" y="1575"/>
                    <a:pt x="475" y="2376"/>
                  </a:cubicBezTo>
                  <a:cubicBezTo>
                    <a:pt x="1433" y="1972"/>
                    <a:pt x="2489" y="1681"/>
                    <a:pt x="3510" y="1504"/>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20/08/23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9960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7"/>
        <p:cNvGrpSpPr/>
        <p:nvPr/>
      </p:nvGrpSpPr>
      <p:grpSpPr>
        <a:xfrm>
          <a:off x="0" y="0"/>
          <a:ext cx="0" cy="0"/>
          <a:chOff x="0" y="0"/>
          <a:chExt cx="0" cy="0"/>
        </a:xfrm>
      </p:grpSpPr>
      <p:pic>
        <p:nvPicPr>
          <p:cNvPr id="68" name="Google Shape;68;p4"/>
          <p:cNvPicPr preferRelativeResize="0"/>
          <p:nvPr/>
        </p:nvPicPr>
        <p:blipFill>
          <a:blip r:embed="rId2">
            <a:alphaModFix amt="20000"/>
          </a:blip>
          <a:stretch>
            <a:fillRect/>
          </a:stretch>
        </p:blipFill>
        <p:spPr>
          <a:xfrm rot="10800000">
            <a:off x="0" y="0"/>
            <a:ext cx="9144000" cy="5143500"/>
          </a:xfrm>
          <a:prstGeom prst="rect">
            <a:avLst/>
          </a:prstGeom>
          <a:noFill/>
          <a:ln>
            <a:noFill/>
          </a:ln>
        </p:spPr>
      </p:pic>
      <p:sp>
        <p:nvSpPr>
          <p:cNvPr id="69" name="Google Shape;69;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70" name="Google Shape;70;p4"/>
          <p:cNvSpPr txBox="1">
            <a:spLocks noGrp="1"/>
          </p:cNvSpPr>
          <p:nvPr>
            <p:ph type="body" idx="1"/>
          </p:nvPr>
        </p:nvSpPr>
        <p:spPr>
          <a:xfrm>
            <a:off x="720000" y="1470600"/>
            <a:ext cx="3710700" cy="2498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
        <p:nvSpPr>
          <p:cNvPr id="71" name="Google Shape;71;p4"/>
          <p:cNvSpPr txBox="1">
            <a:spLocks noGrp="1"/>
          </p:cNvSpPr>
          <p:nvPr>
            <p:ph type="body" idx="2"/>
          </p:nvPr>
        </p:nvSpPr>
        <p:spPr>
          <a:xfrm>
            <a:off x="4713300" y="1470600"/>
            <a:ext cx="3710700" cy="2498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72" name="Google Shape;72;p4"/>
          <p:cNvGrpSpPr/>
          <p:nvPr/>
        </p:nvGrpSpPr>
        <p:grpSpPr>
          <a:xfrm rot="8690310">
            <a:off x="-9041" y="-83563"/>
            <a:ext cx="913632" cy="794347"/>
            <a:chOff x="5616809" y="1185124"/>
            <a:chExt cx="614297" cy="534093"/>
          </a:xfrm>
        </p:grpSpPr>
        <p:sp>
          <p:nvSpPr>
            <p:cNvPr id="73" name="Google Shape;73;p4"/>
            <p:cNvSpPr/>
            <p:nvPr/>
          </p:nvSpPr>
          <p:spPr>
            <a:xfrm>
              <a:off x="5616809" y="1185124"/>
              <a:ext cx="614297" cy="534093"/>
            </a:xfrm>
            <a:custGeom>
              <a:avLst/>
              <a:gdLst/>
              <a:ahLst/>
              <a:cxnLst/>
              <a:rect l="l" t="t" r="r" b="b"/>
              <a:pathLst>
                <a:path w="17103" h="14870" extrusionOk="0">
                  <a:moveTo>
                    <a:pt x="8686" y="0"/>
                  </a:moveTo>
                  <a:cubicBezTo>
                    <a:pt x="8126" y="0"/>
                    <a:pt x="7601" y="156"/>
                    <a:pt x="7155" y="461"/>
                  </a:cubicBezTo>
                  <a:cubicBezTo>
                    <a:pt x="5970" y="1262"/>
                    <a:pt x="5822" y="2744"/>
                    <a:pt x="5772" y="3226"/>
                  </a:cubicBezTo>
                  <a:cubicBezTo>
                    <a:pt x="5758" y="3361"/>
                    <a:pt x="5744" y="3489"/>
                    <a:pt x="5736" y="3623"/>
                  </a:cubicBezTo>
                  <a:cubicBezTo>
                    <a:pt x="5304" y="3297"/>
                    <a:pt x="4644" y="2858"/>
                    <a:pt x="3815" y="2709"/>
                  </a:cubicBezTo>
                  <a:cubicBezTo>
                    <a:pt x="3630" y="2673"/>
                    <a:pt x="3439" y="2652"/>
                    <a:pt x="3255" y="2652"/>
                  </a:cubicBezTo>
                  <a:cubicBezTo>
                    <a:pt x="2404" y="2652"/>
                    <a:pt x="1624" y="2992"/>
                    <a:pt x="1113" y="3581"/>
                  </a:cubicBezTo>
                  <a:cubicBezTo>
                    <a:pt x="645" y="4120"/>
                    <a:pt x="0" y="5325"/>
                    <a:pt x="929" y="7360"/>
                  </a:cubicBezTo>
                  <a:cubicBezTo>
                    <a:pt x="2134" y="9991"/>
                    <a:pt x="4247" y="12196"/>
                    <a:pt x="6821" y="13529"/>
                  </a:cubicBezTo>
                  <a:cubicBezTo>
                    <a:pt x="6878" y="14189"/>
                    <a:pt x="7381" y="14756"/>
                    <a:pt x="8062" y="14855"/>
                  </a:cubicBezTo>
                  <a:cubicBezTo>
                    <a:pt x="8133" y="14869"/>
                    <a:pt x="8211" y="14869"/>
                    <a:pt x="8282" y="14869"/>
                  </a:cubicBezTo>
                  <a:cubicBezTo>
                    <a:pt x="8956" y="14869"/>
                    <a:pt x="9537" y="14408"/>
                    <a:pt x="9700" y="13763"/>
                  </a:cubicBezTo>
                  <a:cubicBezTo>
                    <a:pt x="11062" y="13316"/>
                    <a:pt x="12515" y="12763"/>
                    <a:pt x="13792" y="11870"/>
                  </a:cubicBezTo>
                  <a:cubicBezTo>
                    <a:pt x="15642" y="10587"/>
                    <a:pt x="16805" y="8757"/>
                    <a:pt x="16982" y="6850"/>
                  </a:cubicBezTo>
                  <a:cubicBezTo>
                    <a:pt x="17103" y="5573"/>
                    <a:pt x="16663" y="4524"/>
                    <a:pt x="15784" y="3957"/>
                  </a:cubicBezTo>
                  <a:cubicBezTo>
                    <a:pt x="15373" y="3694"/>
                    <a:pt x="14898" y="3560"/>
                    <a:pt x="14366" y="3560"/>
                  </a:cubicBezTo>
                  <a:cubicBezTo>
                    <a:pt x="13983" y="3560"/>
                    <a:pt x="13572" y="3631"/>
                    <a:pt x="13146" y="3772"/>
                  </a:cubicBezTo>
                  <a:cubicBezTo>
                    <a:pt x="12848" y="3872"/>
                    <a:pt x="12565" y="3992"/>
                    <a:pt x="12288" y="4134"/>
                  </a:cubicBezTo>
                  <a:cubicBezTo>
                    <a:pt x="12260" y="3921"/>
                    <a:pt x="12224" y="3709"/>
                    <a:pt x="12182" y="3496"/>
                  </a:cubicBezTo>
                  <a:cubicBezTo>
                    <a:pt x="11948" y="2340"/>
                    <a:pt x="11515" y="1482"/>
                    <a:pt x="10856" y="865"/>
                  </a:cubicBezTo>
                  <a:cubicBezTo>
                    <a:pt x="10267" y="319"/>
                    <a:pt x="9473" y="0"/>
                    <a:pt x="8686"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5676396" y="1236091"/>
              <a:ext cx="501480" cy="405185"/>
            </a:xfrm>
            <a:custGeom>
              <a:avLst/>
              <a:gdLst/>
              <a:ahLst/>
              <a:cxnLst/>
              <a:rect l="l" t="t" r="r" b="b"/>
              <a:pathLst>
                <a:path w="13962" h="11281" extrusionOk="0">
                  <a:moveTo>
                    <a:pt x="7024" y="1"/>
                  </a:moveTo>
                  <a:cubicBezTo>
                    <a:pt x="6766" y="1"/>
                    <a:pt x="6514" y="66"/>
                    <a:pt x="6297" y="212"/>
                  </a:cubicBezTo>
                  <a:cubicBezTo>
                    <a:pt x="5751" y="581"/>
                    <a:pt x="5588" y="1304"/>
                    <a:pt x="5524" y="1956"/>
                  </a:cubicBezTo>
                  <a:cubicBezTo>
                    <a:pt x="5340" y="3757"/>
                    <a:pt x="5531" y="5601"/>
                    <a:pt x="6098" y="7324"/>
                  </a:cubicBezTo>
                  <a:cubicBezTo>
                    <a:pt x="5581" y="5842"/>
                    <a:pt x="4581" y="4374"/>
                    <a:pt x="3241" y="3346"/>
                  </a:cubicBezTo>
                  <a:cubicBezTo>
                    <a:pt x="2844" y="3041"/>
                    <a:pt x="2397" y="2772"/>
                    <a:pt x="1908" y="2679"/>
                  </a:cubicBezTo>
                  <a:cubicBezTo>
                    <a:pt x="1808" y="2662"/>
                    <a:pt x="1705" y="2654"/>
                    <a:pt x="1603" y="2654"/>
                  </a:cubicBezTo>
                  <a:cubicBezTo>
                    <a:pt x="1195" y="2654"/>
                    <a:pt x="785" y="2792"/>
                    <a:pt x="525" y="3098"/>
                  </a:cubicBezTo>
                  <a:cubicBezTo>
                    <a:pt x="0" y="3693"/>
                    <a:pt x="234" y="4622"/>
                    <a:pt x="560" y="5346"/>
                  </a:cubicBezTo>
                  <a:cubicBezTo>
                    <a:pt x="1773" y="8005"/>
                    <a:pt x="4028" y="10174"/>
                    <a:pt x="6736" y="11281"/>
                  </a:cubicBezTo>
                  <a:cubicBezTo>
                    <a:pt x="8403" y="10749"/>
                    <a:pt x="9984" y="10224"/>
                    <a:pt x="11324" y="9288"/>
                  </a:cubicBezTo>
                  <a:cubicBezTo>
                    <a:pt x="12664" y="8352"/>
                    <a:pt x="13763" y="6934"/>
                    <a:pt x="13912" y="5303"/>
                  </a:cubicBezTo>
                  <a:cubicBezTo>
                    <a:pt x="13962" y="4722"/>
                    <a:pt x="13848" y="4048"/>
                    <a:pt x="13359" y="3736"/>
                  </a:cubicBezTo>
                  <a:cubicBezTo>
                    <a:pt x="13164" y="3608"/>
                    <a:pt x="12938" y="3558"/>
                    <a:pt x="12704" y="3558"/>
                  </a:cubicBezTo>
                  <a:cubicBezTo>
                    <a:pt x="12446" y="3558"/>
                    <a:pt x="12179" y="3619"/>
                    <a:pt x="11934" y="3701"/>
                  </a:cubicBezTo>
                  <a:cubicBezTo>
                    <a:pt x="10575" y="4149"/>
                    <a:pt x="9430" y="5207"/>
                    <a:pt x="8856" y="6517"/>
                  </a:cubicBezTo>
                  <a:lnTo>
                    <a:pt x="8856" y="6517"/>
                  </a:lnTo>
                  <a:cubicBezTo>
                    <a:pt x="9312" y="5245"/>
                    <a:pt x="9411" y="3764"/>
                    <a:pt x="9133" y="2353"/>
                  </a:cubicBezTo>
                  <a:cubicBezTo>
                    <a:pt x="8991" y="1666"/>
                    <a:pt x="8743" y="964"/>
                    <a:pt x="8233" y="488"/>
                  </a:cubicBezTo>
                  <a:cubicBezTo>
                    <a:pt x="7908" y="186"/>
                    <a:pt x="7458" y="1"/>
                    <a:pt x="7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5914242" y="1290290"/>
              <a:ext cx="19934" cy="376451"/>
            </a:xfrm>
            <a:custGeom>
              <a:avLst/>
              <a:gdLst/>
              <a:ahLst/>
              <a:cxnLst/>
              <a:rect l="l" t="t" r="r" b="b"/>
              <a:pathLst>
                <a:path w="555" h="10481" fill="none" extrusionOk="0">
                  <a:moveTo>
                    <a:pt x="185" y="1"/>
                  </a:moveTo>
                  <a:cubicBezTo>
                    <a:pt x="554" y="3482"/>
                    <a:pt x="497" y="7013"/>
                    <a:pt x="1" y="10481"/>
                  </a:cubicBezTo>
                </a:path>
              </a:pathLst>
            </a:custGeom>
            <a:noFill/>
            <a:ln w="2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5729878" y="1380192"/>
              <a:ext cx="402923" cy="216259"/>
            </a:xfrm>
            <a:custGeom>
              <a:avLst/>
              <a:gdLst/>
              <a:ahLst/>
              <a:cxnLst/>
              <a:rect l="l" t="t" r="r" b="b"/>
              <a:pathLst>
                <a:path w="11218" h="6021" fill="none" extrusionOk="0">
                  <a:moveTo>
                    <a:pt x="0" y="1"/>
                  </a:moveTo>
                  <a:cubicBezTo>
                    <a:pt x="1440" y="2270"/>
                    <a:pt x="3141" y="4326"/>
                    <a:pt x="5368" y="6021"/>
                  </a:cubicBezTo>
                  <a:cubicBezTo>
                    <a:pt x="7268" y="4312"/>
                    <a:pt x="9318" y="2560"/>
                    <a:pt x="11218" y="851"/>
                  </a:cubicBezTo>
                </a:path>
              </a:pathLst>
            </a:custGeom>
            <a:noFill/>
            <a:ln w="23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4"/>
          <p:cNvGrpSpPr/>
          <p:nvPr/>
        </p:nvGrpSpPr>
        <p:grpSpPr>
          <a:xfrm flipH="1">
            <a:off x="8257729" y="4238344"/>
            <a:ext cx="733870" cy="981368"/>
            <a:chOff x="3615486" y="1467543"/>
            <a:chExt cx="647952" cy="866474"/>
          </a:xfrm>
        </p:grpSpPr>
        <p:sp>
          <p:nvSpPr>
            <p:cNvPr id="78" name="Google Shape;78;p4"/>
            <p:cNvSpPr/>
            <p:nvPr/>
          </p:nvSpPr>
          <p:spPr>
            <a:xfrm>
              <a:off x="3615486" y="1467543"/>
              <a:ext cx="647952" cy="866474"/>
            </a:xfrm>
            <a:custGeom>
              <a:avLst/>
              <a:gdLst/>
              <a:ahLst/>
              <a:cxnLst/>
              <a:rect l="l" t="t" r="r" b="b"/>
              <a:pathLst>
                <a:path w="18040" h="24124" extrusionOk="0">
                  <a:moveTo>
                    <a:pt x="10325" y="1"/>
                  </a:moveTo>
                  <a:cubicBezTo>
                    <a:pt x="9503" y="1"/>
                    <a:pt x="8715" y="213"/>
                    <a:pt x="8035" y="625"/>
                  </a:cubicBezTo>
                  <a:cubicBezTo>
                    <a:pt x="7233" y="1107"/>
                    <a:pt x="6609" y="1837"/>
                    <a:pt x="6220" y="2681"/>
                  </a:cubicBezTo>
                  <a:cubicBezTo>
                    <a:pt x="6085" y="2646"/>
                    <a:pt x="5943" y="2617"/>
                    <a:pt x="5801" y="2596"/>
                  </a:cubicBezTo>
                  <a:cubicBezTo>
                    <a:pt x="5666" y="2575"/>
                    <a:pt x="5532" y="2568"/>
                    <a:pt x="5397" y="2568"/>
                  </a:cubicBezTo>
                  <a:cubicBezTo>
                    <a:pt x="4362" y="2568"/>
                    <a:pt x="3362" y="3092"/>
                    <a:pt x="2780" y="3936"/>
                  </a:cubicBezTo>
                  <a:cubicBezTo>
                    <a:pt x="2320" y="4603"/>
                    <a:pt x="2114" y="5432"/>
                    <a:pt x="2149" y="6467"/>
                  </a:cubicBezTo>
                  <a:cubicBezTo>
                    <a:pt x="2171" y="7099"/>
                    <a:pt x="2270" y="7715"/>
                    <a:pt x="2440" y="8311"/>
                  </a:cubicBezTo>
                  <a:cubicBezTo>
                    <a:pt x="1646" y="8552"/>
                    <a:pt x="979" y="9070"/>
                    <a:pt x="597" y="9758"/>
                  </a:cubicBezTo>
                  <a:cubicBezTo>
                    <a:pt x="51" y="10757"/>
                    <a:pt x="221" y="11835"/>
                    <a:pt x="398" y="12565"/>
                  </a:cubicBezTo>
                  <a:cubicBezTo>
                    <a:pt x="675" y="13728"/>
                    <a:pt x="1135" y="14835"/>
                    <a:pt x="1752" y="15848"/>
                  </a:cubicBezTo>
                  <a:cubicBezTo>
                    <a:pt x="1228" y="16168"/>
                    <a:pt x="795" y="16614"/>
                    <a:pt x="519" y="17139"/>
                  </a:cubicBezTo>
                  <a:cubicBezTo>
                    <a:pt x="121" y="17891"/>
                    <a:pt x="1" y="18777"/>
                    <a:pt x="164" y="19692"/>
                  </a:cubicBezTo>
                  <a:lnTo>
                    <a:pt x="164" y="19706"/>
                  </a:lnTo>
                  <a:cubicBezTo>
                    <a:pt x="171" y="19727"/>
                    <a:pt x="178" y="19755"/>
                    <a:pt x="178" y="19777"/>
                  </a:cubicBezTo>
                  <a:cubicBezTo>
                    <a:pt x="192" y="19826"/>
                    <a:pt x="199" y="19869"/>
                    <a:pt x="214" y="19911"/>
                  </a:cubicBezTo>
                  <a:lnTo>
                    <a:pt x="214" y="19933"/>
                  </a:lnTo>
                  <a:cubicBezTo>
                    <a:pt x="221" y="19961"/>
                    <a:pt x="228" y="19989"/>
                    <a:pt x="235" y="20011"/>
                  </a:cubicBezTo>
                  <a:cubicBezTo>
                    <a:pt x="242" y="20060"/>
                    <a:pt x="256" y="20103"/>
                    <a:pt x="270" y="20145"/>
                  </a:cubicBezTo>
                  <a:cubicBezTo>
                    <a:pt x="277" y="20181"/>
                    <a:pt x="292" y="20209"/>
                    <a:pt x="299" y="20245"/>
                  </a:cubicBezTo>
                  <a:cubicBezTo>
                    <a:pt x="313" y="20287"/>
                    <a:pt x="327" y="20330"/>
                    <a:pt x="341" y="20365"/>
                  </a:cubicBezTo>
                  <a:cubicBezTo>
                    <a:pt x="348" y="20408"/>
                    <a:pt x="363" y="20443"/>
                    <a:pt x="377" y="20479"/>
                  </a:cubicBezTo>
                  <a:cubicBezTo>
                    <a:pt x="391" y="20514"/>
                    <a:pt x="405" y="20550"/>
                    <a:pt x="419" y="20585"/>
                  </a:cubicBezTo>
                  <a:cubicBezTo>
                    <a:pt x="433" y="20628"/>
                    <a:pt x="448" y="20670"/>
                    <a:pt x="469" y="20706"/>
                  </a:cubicBezTo>
                  <a:lnTo>
                    <a:pt x="476" y="20720"/>
                  </a:lnTo>
                  <a:cubicBezTo>
                    <a:pt x="483" y="20748"/>
                    <a:pt x="497" y="20777"/>
                    <a:pt x="504" y="20805"/>
                  </a:cubicBezTo>
                  <a:cubicBezTo>
                    <a:pt x="526" y="20847"/>
                    <a:pt x="547" y="20897"/>
                    <a:pt x="568" y="20940"/>
                  </a:cubicBezTo>
                  <a:lnTo>
                    <a:pt x="575" y="20947"/>
                  </a:lnTo>
                  <a:cubicBezTo>
                    <a:pt x="582" y="20968"/>
                    <a:pt x="597" y="20996"/>
                    <a:pt x="604" y="21018"/>
                  </a:cubicBezTo>
                  <a:cubicBezTo>
                    <a:pt x="639" y="21074"/>
                    <a:pt x="667" y="21138"/>
                    <a:pt x="703" y="21195"/>
                  </a:cubicBezTo>
                  <a:cubicBezTo>
                    <a:pt x="710" y="21209"/>
                    <a:pt x="710" y="21216"/>
                    <a:pt x="717" y="21223"/>
                  </a:cubicBezTo>
                  <a:cubicBezTo>
                    <a:pt x="923" y="21599"/>
                    <a:pt x="1178" y="21961"/>
                    <a:pt x="1497" y="22329"/>
                  </a:cubicBezTo>
                  <a:cubicBezTo>
                    <a:pt x="1873" y="22769"/>
                    <a:pt x="2298" y="23166"/>
                    <a:pt x="2695" y="23528"/>
                  </a:cubicBezTo>
                  <a:cubicBezTo>
                    <a:pt x="2766" y="23584"/>
                    <a:pt x="2830" y="23648"/>
                    <a:pt x="2901" y="23712"/>
                  </a:cubicBezTo>
                  <a:cubicBezTo>
                    <a:pt x="3156" y="23939"/>
                    <a:pt x="3490" y="24074"/>
                    <a:pt x="3837" y="24074"/>
                  </a:cubicBezTo>
                  <a:lnTo>
                    <a:pt x="5900" y="24088"/>
                  </a:lnTo>
                  <a:lnTo>
                    <a:pt x="12764" y="24123"/>
                  </a:lnTo>
                  <a:lnTo>
                    <a:pt x="12771" y="24123"/>
                  </a:lnTo>
                  <a:cubicBezTo>
                    <a:pt x="13105" y="24123"/>
                    <a:pt x="13431" y="24003"/>
                    <a:pt x="13686" y="23790"/>
                  </a:cubicBezTo>
                  <a:cubicBezTo>
                    <a:pt x="15147" y="22542"/>
                    <a:pt x="16352" y="20968"/>
                    <a:pt x="17168" y="19231"/>
                  </a:cubicBezTo>
                  <a:cubicBezTo>
                    <a:pt x="17884" y="17713"/>
                    <a:pt x="18040" y="16302"/>
                    <a:pt x="17629" y="15139"/>
                  </a:cubicBezTo>
                  <a:cubicBezTo>
                    <a:pt x="17543" y="14891"/>
                    <a:pt x="17430" y="14657"/>
                    <a:pt x="17295" y="14437"/>
                  </a:cubicBezTo>
                  <a:cubicBezTo>
                    <a:pt x="16827" y="13686"/>
                    <a:pt x="16076" y="13133"/>
                    <a:pt x="15232" y="12892"/>
                  </a:cubicBezTo>
                  <a:cubicBezTo>
                    <a:pt x="15274" y="12799"/>
                    <a:pt x="15310" y="12707"/>
                    <a:pt x="15352" y="12608"/>
                  </a:cubicBezTo>
                  <a:lnTo>
                    <a:pt x="15359" y="12587"/>
                  </a:lnTo>
                  <a:cubicBezTo>
                    <a:pt x="15650" y="11885"/>
                    <a:pt x="15870" y="11232"/>
                    <a:pt x="16033" y="10587"/>
                  </a:cubicBezTo>
                  <a:cubicBezTo>
                    <a:pt x="16168" y="10041"/>
                    <a:pt x="16295" y="9389"/>
                    <a:pt x="16175" y="8673"/>
                  </a:cubicBezTo>
                  <a:cubicBezTo>
                    <a:pt x="16012" y="7701"/>
                    <a:pt x="15416" y="6907"/>
                    <a:pt x="14587" y="6553"/>
                  </a:cubicBezTo>
                  <a:cubicBezTo>
                    <a:pt x="14537" y="6531"/>
                    <a:pt x="14487" y="6517"/>
                    <a:pt x="14445" y="6496"/>
                  </a:cubicBezTo>
                  <a:cubicBezTo>
                    <a:pt x="14516" y="6241"/>
                    <a:pt x="14579" y="5971"/>
                    <a:pt x="14622" y="5702"/>
                  </a:cubicBezTo>
                  <a:cubicBezTo>
                    <a:pt x="14906" y="3971"/>
                    <a:pt x="14445" y="2298"/>
                    <a:pt x="13381" y="1227"/>
                  </a:cubicBezTo>
                  <a:cubicBezTo>
                    <a:pt x="12608" y="447"/>
                    <a:pt x="11495" y="1"/>
                    <a:pt x="10325"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3663113" y="1518438"/>
              <a:ext cx="552950" cy="764648"/>
            </a:xfrm>
            <a:custGeom>
              <a:avLst/>
              <a:gdLst/>
              <a:ahLst/>
              <a:cxnLst/>
              <a:rect l="l" t="t" r="r" b="b"/>
              <a:pathLst>
                <a:path w="15395" h="21289" extrusionOk="0">
                  <a:moveTo>
                    <a:pt x="8997" y="0"/>
                  </a:moveTo>
                  <a:cubicBezTo>
                    <a:pt x="8454" y="0"/>
                    <a:pt x="7910" y="139"/>
                    <a:pt x="7446" y="420"/>
                  </a:cubicBezTo>
                  <a:cubicBezTo>
                    <a:pt x="6326" y="1094"/>
                    <a:pt x="5723" y="2484"/>
                    <a:pt x="5886" y="3774"/>
                  </a:cubicBezTo>
                  <a:cubicBezTo>
                    <a:pt x="5482" y="3129"/>
                    <a:pt x="4915" y="2668"/>
                    <a:pt x="4284" y="2583"/>
                  </a:cubicBezTo>
                  <a:cubicBezTo>
                    <a:pt x="4212" y="2573"/>
                    <a:pt x="4140" y="2568"/>
                    <a:pt x="4067" y="2568"/>
                  </a:cubicBezTo>
                  <a:cubicBezTo>
                    <a:pt x="3505" y="2568"/>
                    <a:pt x="2944" y="2855"/>
                    <a:pt x="2617" y="3320"/>
                  </a:cubicBezTo>
                  <a:cubicBezTo>
                    <a:pt x="2291" y="3802"/>
                    <a:pt x="2220" y="4419"/>
                    <a:pt x="2242" y="5001"/>
                  </a:cubicBezTo>
                  <a:cubicBezTo>
                    <a:pt x="2284" y="6206"/>
                    <a:pt x="2681" y="7397"/>
                    <a:pt x="3362" y="8397"/>
                  </a:cubicBezTo>
                  <a:cubicBezTo>
                    <a:pt x="2997" y="8272"/>
                    <a:pt x="2571" y="8164"/>
                    <a:pt x="2142" y="8164"/>
                  </a:cubicBezTo>
                  <a:cubicBezTo>
                    <a:pt x="2038" y="8164"/>
                    <a:pt x="1934" y="8171"/>
                    <a:pt x="1830" y="8185"/>
                  </a:cubicBezTo>
                  <a:cubicBezTo>
                    <a:pt x="1298" y="8255"/>
                    <a:pt x="774" y="8553"/>
                    <a:pt x="519" y="9021"/>
                  </a:cubicBezTo>
                  <a:cubicBezTo>
                    <a:pt x="221" y="9560"/>
                    <a:pt x="306" y="10220"/>
                    <a:pt x="448" y="10815"/>
                  </a:cubicBezTo>
                  <a:cubicBezTo>
                    <a:pt x="866" y="12545"/>
                    <a:pt x="1745" y="14162"/>
                    <a:pt x="2979" y="15445"/>
                  </a:cubicBezTo>
                  <a:cubicBezTo>
                    <a:pt x="2761" y="15360"/>
                    <a:pt x="2529" y="15320"/>
                    <a:pt x="2297" y="15320"/>
                  </a:cubicBezTo>
                  <a:cubicBezTo>
                    <a:pt x="1545" y="15320"/>
                    <a:pt x="783" y="15737"/>
                    <a:pt x="448" y="16381"/>
                  </a:cubicBezTo>
                  <a:cubicBezTo>
                    <a:pt x="1" y="17225"/>
                    <a:pt x="164" y="18282"/>
                    <a:pt x="632" y="19118"/>
                  </a:cubicBezTo>
                  <a:cubicBezTo>
                    <a:pt x="1093" y="19948"/>
                    <a:pt x="1816" y="20600"/>
                    <a:pt x="2518" y="21239"/>
                  </a:cubicBezTo>
                  <a:lnTo>
                    <a:pt x="11445" y="21288"/>
                  </a:lnTo>
                  <a:cubicBezTo>
                    <a:pt x="12757" y="20175"/>
                    <a:pt x="13828" y="18771"/>
                    <a:pt x="14558" y="17211"/>
                  </a:cubicBezTo>
                  <a:cubicBezTo>
                    <a:pt x="15069" y="16126"/>
                    <a:pt x="15395" y="14786"/>
                    <a:pt x="14764" y="13772"/>
                  </a:cubicBezTo>
                  <a:cubicBezTo>
                    <a:pt x="14402" y="13184"/>
                    <a:pt x="13736" y="12794"/>
                    <a:pt x="13041" y="12765"/>
                  </a:cubicBezTo>
                  <a:cubicBezTo>
                    <a:pt x="13014" y="12764"/>
                    <a:pt x="12986" y="12763"/>
                    <a:pt x="12959" y="12763"/>
                  </a:cubicBezTo>
                  <a:cubicBezTo>
                    <a:pt x="12298" y="12763"/>
                    <a:pt x="11642" y="13092"/>
                    <a:pt x="11247" y="13623"/>
                  </a:cubicBezTo>
                  <a:cubicBezTo>
                    <a:pt x="12147" y="11971"/>
                    <a:pt x="12920" y="10439"/>
                    <a:pt x="13331" y="8823"/>
                  </a:cubicBezTo>
                  <a:cubicBezTo>
                    <a:pt x="13445" y="8383"/>
                    <a:pt x="13523" y="7936"/>
                    <a:pt x="13452" y="7490"/>
                  </a:cubicBezTo>
                  <a:cubicBezTo>
                    <a:pt x="13374" y="7050"/>
                    <a:pt x="13119" y="6617"/>
                    <a:pt x="12708" y="6440"/>
                  </a:cubicBezTo>
                  <a:cubicBezTo>
                    <a:pt x="12568" y="6381"/>
                    <a:pt x="12420" y="6355"/>
                    <a:pt x="12271" y="6355"/>
                  </a:cubicBezTo>
                  <a:cubicBezTo>
                    <a:pt x="12025" y="6355"/>
                    <a:pt x="11775" y="6427"/>
                    <a:pt x="11559" y="6547"/>
                  </a:cubicBezTo>
                  <a:cubicBezTo>
                    <a:pt x="11204" y="6731"/>
                    <a:pt x="10921" y="7022"/>
                    <a:pt x="10658" y="7319"/>
                  </a:cubicBezTo>
                  <a:cubicBezTo>
                    <a:pt x="11162" y="6242"/>
                    <a:pt x="11708" y="5192"/>
                    <a:pt x="11899" y="4051"/>
                  </a:cubicBezTo>
                  <a:cubicBezTo>
                    <a:pt x="12084" y="2909"/>
                    <a:pt x="11871" y="1633"/>
                    <a:pt x="11048" y="810"/>
                  </a:cubicBezTo>
                  <a:cubicBezTo>
                    <a:pt x="10515" y="273"/>
                    <a:pt x="9757" y="0"/>
                    <a:pt x="89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3960691" y="1647327"/>
              <a:ext cx="73882" cy="67273"/>
            </a:xfrm>
            <a:custGeom>
              <a:avLst/>
              <a:gdLst/>
              <a:ahLst/>
              <a:cxnLst/>
              <a:rect l="l" t="t" r="r" b="b"/>
              <a:pathLst>
                <a:path w="2057" h="1873" extrusionOk="0">
                  <a:moveTo>
                    <a:pt x="1090" y="0"/>
                  </a:moveTo>
                  <a:cubicBezTo>
                    <a:pt x="726" y="0"/>
                    <a:pt x="363" y="158"/>
                    <a:pt x="192" y="475"/>
                  </a:cubicBezTo>
                  <a:cubicBezTo>
                    <a:pt x="1" y="837"/>
                    <a:pt x="72" y="1312"/>
                    <a:pt x="362" y="1602"/>
                  </a:cubicBezTo>
                  <a:cubicBezTo>
                    <a:pt x="539" y="1779"/>
                    <a:pt x="792" y="1873"/>
                    <a:pt x="1043" y="1873"/>
                  </a:cubicBezTo>
                  <a:cubicBezTo>
                    <a:pt x="1196" y="1873"/>
                    <a:pt x="1348" y="1838"/>
                    <a:pt x="1483" y="1765"/>
                  </a:cubicBezTo>
                  <a:cubicBezTo>
                    <a:pt x="1844" y="1581"/>
                    <a:pt x="2057" y="1149"/>
                    <a:pt x="2000" y="751"/>
                  </a:cubicBezTo>
                  <a:cubicBezTo>
                    <a:pt x="1936" y="347"/>
                    <a:pt x="1603" y="50"/>
                    <a:pt x="1220" y="7"/>
                  </a:cubicBezTo>
                  <a:cubicBezTo>
                    <a:pt x="1177" y="2"/>
                    <a:pt x="1133" y="0"/>
                    <a:pt x="1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3987953" y="1666399"/>
              <a:ext cx="19898" cy="19898"/>
            </a:xfrm>
            <a:custGeom>
              <a:avLst/>
              <a:gdLst/>
              <a:ahLst/>
              <a:cxnLst/>
              <a:rect l="l" t="t" r="r" b="b"/>
              <a:pathLst>
                <a:path w="554" h="554" fill="none" extrusionOk="0">
                  <a:moveTo>
                    <a:pt x="376" y="86"/>
                  </a:moveTo>
                  <a:cubicBezTo>
                    <a:pt x="241" y="1"/>
                    <a:pt x="36" y="100"/>
                    <a:pt x="22" y="256"/>
                  </a:cubicBezTo>
                  <a:cubicBezTo>
                    <a:pt x="0" y="419"/>
                    <a:pt x="185" y="554"/>
                    <a:pt x="334" y="504"/>
                  </a:cubicBezTo>
                  <a:cubicBezTo>
                    <a:pt x="482" y="447"/>
                    <a:pt x="553" y="192"/>
                    <a:pt x="376" y="86"/>
                  </a:cubicBezTo>
                  <a:close/>
                </a:path>
              </a:pathLst>
            </a:custGeom>
            <a:noFill/>
            <a:ln w="2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3797085" y="1923875"/>
              <a:ext cx="62963" cy="60126"/>
            </a:xfrm>
            <a:custGeom>
              <a:avLst/>
              <a:gdLst/>
              <a:ahLst/>
              <a:cxnLst/>
              <a:rect l="l" t="t" r="r" b="b"/>
              <a:pathLst>
                <a:path w="1753" h="1674" extrusionOk="0">
                  <a:moveTo>
                    <a:pt x="910" y="1"/>
                  </a:moveTo>
                  <a:cubicBezTo>
                    <a:pt x="660" y="1"/>
                    <a:pt x="408" y="109"/>
                    <a:pt x="249" y="300"/>
                  </a:cubicBezTo>
                  <a:cubicBezTo>
                    <a:pt x="36" y="555"/>
                    <a:pt x="1" y="945"/>
                    <a:pt x="157" y="1236"/>
                  </a:cubicBezTo>
                  <a:cubicBezTo>
                    <a:pt x="306" y="1502"/>
                    <a:pt x="609" y="1673"/>
                    <a:pt x="910" y="1673"/>
                  </a:cubicBezTo>
                  <a:cubicBezTo>
                    <a:pt x="938" y="1673"/>
                    <a:pt x="966" y="1672"/>
                    <a:pt x="993" y="1669"/>
                  </a:cubicBezTo>
                  <a:cubicBezTo>
                    <a:pt x="1334" y="1626"/>
                    <a:pt x="1639" y="1342"/>
                    <a:pt x="1695" y="1009"/>
                  </a:cubicBezTo>
                  <a:cubicBezTo>
                    <a:pt x="1752" y="669"/>
                    <a:pt x="1596" y="187"/>
                    <a:pt x="1156" y="38"/>
                  </a:cubicBezTo>
                  <a:cubicBezTo>
                    <a:pt x="1077" y="13"/>
                    <a:pt x="993" y="1"/>
                    <a:pt x="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3823053" y="1942265"/>
              <a:ext cx="19647" cy="19898"/>
            </a:xfrm>
            <a:custGeom>
              <a:avLst/>
              <a:gdLst/>
              <a:ahLst/>
              <a:cxnLst/>
              <a:rect l="l" t="t" r="r" b="b"/>
              <a:pathLst>
                <a:path w="547" h="554" fill="none" extrusionOk="0">
                  <a:moveTo>
                    <a:pt x="370" y="79"/>
                  </a:moveTo>
                  <a:cubicBezTo>
                    <a:pt x="235" y="1"/>
                    <a:pt x="29" y="100"/>
                    <a:pt x="15" y="256"/>
                  </a:cubicBezTo>
                  <a:cubicBezTo>
                    <a:pt x="1" y="412"/>
                    <a:pt x="185" y="554"/>
                    <a:pt x="327" y="497"/>
                  </a:cubicBezTo>
                  <a:cubicBezTo>
                    <a:pt x="476" y="448"/>
                    <a:pt x="547" y="192"/>
                    <a:pt x="370" y="79"/>
                  </a:cubicBezTo>
                  <a:close/>
                </a:path>
              </a:pathLst>
            </a:custGeom>
            <a:noFill/>
            <a:ln w="2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3864826" y="1800929"/>
              <a:ext cx="105238" cy="111847"/>
            </a:xfrm>
            <a:custGeom>
              <a:avLst/>
              <a:gdLst/>
              <a:ahLst/>
              <a:cxnLst/>
              <a:rect l="l" t="t" r="r" b="b"/>
              <a:pathLst>
                <a:path w="2930" h="3114" extrusionOk="0">
                  <a:moveTo>
                    <a:pt x="1376" y="0"/>
                  </a:moveTo>
                  <a:cubicBezTo>
                    <a:pt x="1327" y="0"/>
                    <a:pt x="1277" y="29"/>
                    <a:pt x="1242" y="71"/>
                  </a:cubicBezTo>
                  <a:cubicBezTo>
                    <a:pt x="1213" y="114"/>
                    <a:pt x="1199" y="164"/>
                    <a:pt x="1185" y="213"/>
                  </a:cubicBezTo>
                  <a:cubicBezTo>
                    <a:pt x="1107" y="511"/>
                    <a:pt x="1135" y="830"/>
                    <a:pt x="1171" y="1170"/>
                  </a:cubicBezTo>
                  <a:cubicBezTo>
                    <a:pt x="1008" y="951"/>
                    <a:pt x="837" y="717"/>
                    <a:pt x="589" y="610"/>
                  </a:cubicBezTo>
                  <a:cubicBezTo>
                    <a:pt x="542" y="591"/>
                    <a:pt x="488" y="575"/>
                    <a:pt x="436" y="575"/>
                  </a:cubicBezTo>
                  <a:cubicBezTo>
                    <a:pt x="395" y="575"/>
                    <a:pt x="355" y="585"/>
                    <a:pt x="320" y="610"/>
                  </a:cubicBezTo>
                  <a:cubicBezTo>
                    <a:pt x="263" y="653"/>
                    <a:pt x="235" y="731"/>
                    <a:pt x="242" y="802"/>
                  </a:cubicBezTo>
                  <a:cubicBezTo>
                    <a:pt x="249" y="873"/>
                    <a:pt x="291" y="936"/>
                    <a:pt x="334" y="1000"/>
                  </a:cubicBezTo>
                  <a:cubicBezTo>
                    <a:pt x="469" y="1170"/>
                    <a:pt x="681" y="1263"/>
                    <a:pt x="887" y="1362"/>
                  </a:cubicBezTo>
                  <a:cubicBezTo>
                    <a:pt x="731" y="1390"/>
                    <a:pt x="568" y="1412"/>
                    <a:pt x="419" y="1475"/>
                  </a:cubicBezTo>
                  <a:cubicBezTo>
                    <a:pt x="277" y="1539"/>
                    <a:pt x="135" y="1638"/>
                    <a:pt x="57" y="1780"/>
                  </a:cubicBezTo>
                  <a:cubicBezTo>
                    <a:pt x="22" y="1851"/>
                    <a:pt x="1" y="1943"/>
                    <a:pt x="57" y="2007"/>
                  </a:cubicBezTo>
                  <a:cubicBezTo>
                    <a:pt x="87" y="2036"/>
                    <a:pt x="128" y="2046"/>
                    <a:pt x="172" y="2046"/>
                  </a:cubicBezTo>
                  <a:cubicBezTo>
                    <a:pt x="203" y="2046"/>
                    <a:pt x="234" y="2041"/>
                    <a:pt x="263" y="2035"/>
                  </a:cubicBezTo>
                  <a:cubicBezTo>
                    <a:pt x="547" y="1972"/>
                    <a:pt x="795" y="1801"/>
                    <a:pt x="1071" y="1638"/>
                  </a:cubicBezTo>
                  <a:lnTo>
                    <a:pt x="1071" y="1638"/>
                  </a:lnTo>
                  <a:cubicBezTo>
                    <a:pt x="830" y="1894"/>
                    <a:pt x="582" y="2170"/>
                    <a:pt x="511" y="2511"/>
                  </a:cubicBezTo>
                  <a:cubicBezTo>
                    <a:pt x="497" y="2574"/>
                    <a:pt x="490" y="2631"/>
                    <a:pt x="504" y="2688"/>
                  </a:cubicBezTo>
                  <a:cubicBezTo>
                    <a:pt x="518" y="2752"/>
                    <a:pt x="561" y="2801"/>
                    <a:pt x="618" y="2815"/>
                  </a:cubicBezTo>
                  <a:cubicBezTo>
                    <a:pt x="630" y="2819"/>
                    <a:pt x="642" y="2820"/>
                    <a:pt x="654" y="2820"/>
                  </a:cubicBezTo>
                  <a:cubicBezTo>
                    <a:pt x="725" y="2820"/>
                    <a:pt x="788" y="2771"/>
                    <a:pt x="830" y="2716"/>
                  </a:cubicBezTo>
                  <a:cubicBezTo>
                    <a:pt x="1029" y="2511"/>
                    <a:pt x="1135" y="2234"/>
                    <a:pt x="1249" y="1965"/>
                  </a:cubicBezTo>
                  <a:lnTo>
                    <a:pt x="1249" y="1965"/>
                  </a:lnTo>
                  <a:cubicBezTo>
                    <a:pt x="1213" y="2291"/>
                    <a:pt x="1185" y="2638"/>
                    <a:pt x="1313" y="2936"/>
                  </a:cubicBezTo>
                  <a:cubicBezTo>
                    <a:pt x="1355" y="3021"/>
                    <a:pt x="1419" y="3113"/>
                    <a:pt x="1511" y="3113"/>
                  </a:cubicBezTo>
                  <a:cubicBezTo>
                    <a:pt x="1568" y="3113"/>
                    <a:pt x="1617" y="3078"/>
                    <a:pt x="1653" y="3035"/>
                  </a:cubicBezTo>
                  <a:cubicBezTo>
                    <a:pt x="1681" y="2993"/>
                    <a:pt x="1703" y="2936"/>
                    <a:pt x="1710" y="2886"/>
                  </a:cubicBezTo>
                  <a:cubicBezTo>
                    <a:pt x="1766" y="2596"/>
                    <a:pt x="1653" y="2298"/>
                    <a:pt x="1547" y="1993"/>
                  </a:cubicBezTo>
                  <a:lnTo>
                    <a:pt x="1547" y="1993"/>
                  </a:lnTo>
                  <a:cubicBezTo>
                    <a:pt x="1674" y="2255"/>
                    <a:pt x="1844" y="2511"/>
                    <a:pt x="2100" y="2659"/>
                  </a:cubicBezTo>
                  <a:cubicBezTo>
                    <a:pt x="2156" y="2688"/>
                    <a:pt x="2213" y="2716"/>
                    <a:pt x="2277" y="2716"/>
                  </a:cubicBezTo>
                  <a:cubicBezTo>
                    <a:pt x="2341" y="2716"/>
                    <a:pt x="2412" y="2695"/>
                    <a:pt x="2440" y="2638"/>
                  </a:cubicBezTo>
                  <a:cubicBezTo>
                    <a:pt x="2490" y="2553"/>
                    <a:pt x="2447" y="2454"/>
                    <a:pt x="2390" y="2376"/>
                  </a:cubicBezTo>
                  <a:cubicBezTo>
                    <a:pt x="2241" y="2156"/>
                    <a:pt x="2029" y="1979"/>
                    <a:pt x="1823" y="1816"/>
                  </a:cubicBezTo>
                  <a:lnTo>
                    <a:pt x="1823" y="1816"/>
                  </a:lnTo>
                  <a:cubicBezTo>
                    <a:pt x="1982" y="1859"/>
                    <a:pt x="2149" y="1883"/>
                    <a:pt x="2315" y="1883"/>
                  </a:cubicBezTo>
                  <a:cubicBezTo>
                    <a:pt x="2447" y="1883"/>
                    <a:pt x="2577" y="1868"/>
                    <a:pt x="2702" y="1837"/>
                  </a:cubicBezTo>
                  <a:cubicBezTo>
                    <a:pt x="2795" y="1809"/>
                    <a:pt x="2894" y="1759"/>
                    <a:pt x="2915" y="1667"/>
                  </a:cubicBezTo>
                  <a:cubicBezTo>
                    <a:pt x="2929" y="1603"/>
                    <a:pt x="2894" y="1539"/>
                    <a:pt x="2844" y="1497"/>
                  </a:cubicBezTo>
                  <a:cubicBezTo>
                    <a:pt x="2795" y="1454"/>
                    <a:pt x="2731" y="1433"/>
                    <a:pt x="2667" y="1419"/>
                  </a:cubicBezTo>
                  <a:cubicBezTo>
                    <a:pt x="2539" y="1392"/>
                    <a:pt x="2410" y="1384"/>
                    <a:pt x="2284" y="1384"/>
                  </a:cubicBezTo>
                  <a:cubicBezTo>
                    <a:pt x="2144" y="1384"/>
                    <a:pt x="2007" y="1394"/>
                    <a:pt x="1880" y="1397"/>
                  </a:cubicBezTo>
                  <a:cubicBezTo>
                    <a:pt x="2156" y="1227"/>
                    <a:pt x="2440" y="1043"/>
                    <a:pt x="2610" y="766"/>
                  </a:cubicBezTo>
                  <a:cubicBezTo>
                    <a:pt x="2646" y="702"/>
                    <a:pt x="2681" y="617"/>
                    <a:pt x="2646" y="554"/>
                  </a:cubicBezTo>
                  <a:cubicBezTo>
                    <a:pt x="2624" y="504"/>
                    <a:pt x="2568" y="468"/>
                    <a:pt x="2511" y="461"/>
                  </a:cubicBezTo>
                  <a:cubicBezTo>
                    <a:pt x="2502" y="460"/>
                    <a:pt x="2493" y="460"/>
                    <a:pt x="2484" y="460"/>
                  </a:cubicBezTo>
                  <a:cubicBezTo>
                    <a:pt x="2441" y="460"/>
                    <a:pt x="2394" y="472"/>
                    <a:pt x="2348" y="490"/>
                  </a:cubicBezTo>
                  <a:cubicBezTo>
                    <a:pt x="2178" y="546"/>
                    <a:pt x="2022" y="653"/>
                    <a:pt x="1887" y="780"/>
                  </a:cubicBezTo>
                  <a:cubicBezTo>
                    <a:pt x="1752" y="908"/>
                    <a:pt x="1646" y="1057"/>
                    <a:pt x="1539" y="1206"/>
                  </a:cubicBezTo>
                  <a:cubicBezTo>
                    <a:pt x="1568" y="880"/>
                    <a:pt x="1596" y="554"/>
                    <a:pt x="1547" y="234"/>
                  </a:cubicBezTo>
                  <a:cubicBezTo>
                    <a:pt x="1539" y="185"/>
                    <a:pt x="1525" y="128"/>
                    <a:pt x="1497" y="86"/>
                  </a:cubicBezTo>
                  <a:cubicBezTo>
                    <a:pt x="1476" y="43"/>
                    <a:pt x="1426" y="8"/>
                    <a:pt x="1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3910153" y="1853656"/>
              <a:ext cx="12284" cy="12248"/>
            </a:xfrm>
            <a:custGeom>
              <a:avLst/>
              <a:gdLst/>
              <a:ahLst/>
              <a:cxnLst/>
              <a:rect l="l" t="t" r="r" b="b"/>
              <a:pathLst>
                <a:path w="342" h="341" fill="none" extrusionOk="0">
                  <a:moveTo>
                    <a:pt x="221" y="29"/>
                  </a:moveTo>
                  <a:cubicBezTo>
                    <a:pt x="150" y="0"/>
                    <a:pt x="58" y="43"/>
                    <a:pt x="29" y="114"/>
                  </a:cubicBezTo>
                  <a:cubicBezTo>
                    <a:pt x="1" y="185"/>
                    <a:pt x="36" y="270"/>
                    <a:pt x="100" y="305"/>
                  </a:cubicBezTo>
                  <a:cubicBezTo>
                    <a:pt x="171" y="341"/>
                    <a:pt x="263" y="312"/>
                    <a:pt x="306" y="241"/>
                  </a:cubicBezTo>
                  <a:cubicBezTo>
                    <a:pt x="341" y="170"/>
                    <a:pt x="320" y="64"/>
                    <a:pt x="221" y="29"/>
                  </a:cubicBezTo>
                  <a:close/>
                </a:path>
              </a:pathLst>
            </a:custGeom>
            <a:noFill/>
            <a:ln w="2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3821545" y="2058565"/>
              <a:ext cx="83580" cy="89542"/>
            </a:xfrm>
            <a:custGeom>
              <a:avLst/>
              <a:gdLst/>
              <a:ahLst/>
              <a:cxnLst/>
              <a:rect l="l" t="t" r="r" b="b"/>
              <a:pathLst>
                <a:path w="2327" h="2493" extrusionOk="0">
                  <a:moveTo>
                    <a:pt x="874" y="0"/>
                  </a:moveTo>
                  <a:cubicBezTo>
                    <a:pt x="831" y="0"/>
                    <a:pt x="792" y="37"/>
                    <a:pt x="773" y="74"/>
                  </a:cubicBezTo>
                  <a:cubicBezTo>
                    <a:pt x="752" y="124"/>
                    <a:pt x="752" y="173"/>
                    <a:pt x="759" y="223"/>
                  </a:cubicBezTo>
                  <a:cubicBezTo>
                    <a:pt x="773" y="471"/>
                    <a:pt x="816" y="719"/>
                    <a:pt x="858" y="975"/>
                  </a:cubicBezTo>
                  <a:cubicBezTo>
                    <a:pt x="676" y="864"/>
                    <a:pt x="482" y="759"/>
                    <a:pt x="276" y="759"/>
                  </a:cubicBezTo>
                  <a:cubicBezTo>
                    <a:pt x="257" y="759"/>
                    <a:pt x="239" y="760"/>
                    <a:pt x="220" y="762"/>
                  </a:cubicBezTo>
                  <a:cubicBezTo>
                    <a:pt x="171" y="762"/>
                    <a:pt x="121" y="776"/>
                    <a:pt x="85" y="797"/>
                  </a:cubicBezTo>
                  <a:cubicBezTo>
                    <a:pt x="43" y="826"/>
                    <a:pt x="15" y="861"/>
                    <a:pt x="7" y="911"/>
                  </a:cubicBezTo>
                  <a:cubicBezTo>
                    <a:pt x="0" y="953"/>
                    <a:pt x="22" y="996"/>
                    <a:pt x="57" y="1031"/>
                  </a:cubicBezTo>
                  <a:cubicBezTo>
                    <a:pt x="85" y="1060"/>
                    <a:pt x="128" y="1081"/>
                    <a:pt x="163" y="1102"/>
                  </a:cubicBezTo>
                  <a:cubicBezTo>
                    <a:pt x="355" y="1187"/>
                    <a:pt x="553" y="1230"/>
                    <a:pt x="738" y="1280"/>
                  </a:cubicBezTo>
                  <a:cubicBezTo>
                    <a:pt x="525" y="1372"/>
                    <a:pt x="341" y="1514"/>
                    <a:pt x="206" y="1698"/>
                  </a:cubicBezTo>
                  <a:cubicBezTo>
                    <a:pt x="185" y="1733"/>
                    <a:pt x="156" y="1769"/>
                    <a:pt x="149" y="1811"/>
                  </a:cubicBezTo>
                  <a:cubicBezTo>
                    <a:pt x="135" y="1854"/>
                    <a:pt x="142" y="1897"/>
                    <a:pt x="171" y="1932"/>
                  </a:cubicBezTo>
                  <a:cubicBezTo>
                    <a:pt x="194" y="1955"/>
                    <a:pt x="227" y="1969"/>
                    <a:pt x="258" y="1969"/>
                  </a:cubicBezTo>
                  <a:cubicBezTo>
                    <a:pt x="264" y="1969"/>
                    <a:pt x="271" y="1969"/>
                    <a:pt x="277" y="1967"/>
                  </a:cubicBezTo>
                  <a:cubicBezTo>
                    <a:pt x="319" y="1967"/>
                    <a:pt x="355" y="1953"/>
                    <a:pt x="390" y="1932"/>
                  </a:cubicBezTo>
                  <a:cubicBezTo>
                    <a:pt x="568" y="1854"/>
                    <a:pt x="724" y="1726"/>
                    <a:pt x="844" y="1542"/>
                  </a:cubicBezTo>
                  <a:lnTo>
                    <a:pt x="844" y="1542"/>
                  </a:lnTo>
                  <a:cubicBezTo>
                    <a:pt x="745" y="1776"/>
                    <a:pt x="653" y="2010"/>
                    <a:pt x="617" y="2251"/>
                  </a:cubicBezTo>
                  <a:cubicBezTo>
                    <a:pt x="610" y="2308"/>
                    <a:pt x="603" y="2357"/>
                    <a:pt x="624" y="2407"/>
                  </a:cubicBezTo>
                  <a:cubicBezTo>
                    <a:pt x="639" y="2450"/>
                    <a:pt x="681" y="2492"/>
                    <a:pt x="731" y="2492"/>
                  </a:cubicBezTo>
                  <a:cubicBezTo>
                    <a:pt x="787" y="2492"/>
                    <a:pt x="830" y="2442"/>
                    <a:pt x="858" y="2393"/>
                  </a:cubicBezTo>
                  <a:cubicBezTo>
                    <a:pt x="1000" y="2166"/>
                    <a:pt x="1071" y="1904"/>
                    <a:pt x="1135" y="1627"/>
                  </a:cubicBezTo>
                  <a:cubicBezTo>
                    <a:pt x="1177" y="1875"/>
                    <a:pt x="1270" y="2116"/>
                    <a:pt x="1397" y="2329"/>
                  </a:cubicBezTo>
                  <a:cubicBezTo>
                    <a:pt x="1436" y="2394"/>
                    <a:pt x="1499" y="2459"/>
                    <a:pt x="1568" y="2459"/>
                  </a:cubicBezTo>
                  <a:cubicBezTo>
                    <a:pt x="1575" y="2459"/>
                    <a:pt x="1582" y="2458"/>
                    <a:pt x="1589" y="2457"/>
                  </a:cubicBezTo>
                  <a:cubicBezTo>
                    <a:pt x="1674" y="2442"/>
                    <a:pt x="1709" y="2336"/>
                    <a:pt x="1702" y="2244"/>
                  </a:cubicBezTo>
                  <a:cubicBezTo>
                    <a:pt x="1695" y="1996"/>
                    <a:pt x="1546" y="1783"/>
                    <a:pt x="1397" y="1577"/>
                  </a:cubicBezTo>
                  <a:lnTo>
                    <a:pt x="1397" y="1577"/>
                  </a:lnTo>
                  <a:cubicBezTo>
                    <a:pt x="1516" y="1623"/>
                    <a:pt x="1642" y="1646"/>
                    <a:pt x="1769" y="1646"/>
                  </a:cubicBezTo>
                  <a:cubicBezTo>
                    <a:pt x="1899" y="1646"/>
                    <a:pt x="2030" y="1621"/>
                    <a:pt x="2149" y="1570"/>
                  </a:cubicBezTo>
                  <a:cubicBezTo>
                    <a:pt x="2234" y="1542"/>
                    <a:pt x="2326" y="1464"/>
                    <a:pt x="2298" y="1379"/>
                  </a:cubicBezTo>
                  <a:cubicBezTo>
                    <a:pt x="2276" y="1315"/>
                    <a:pt x="2191" y="1287"/>
                    <a:pt x="2128" y="1280"/>
                  </a:cubicBezTo>
                  <a:cubicBezTo>
                    <a:pt x="1957" y="1251"/>
                    <a:pt x="1787" y="1244"/>
                    <a:pt x="1603" y="1216"/>
                  </a:cubicBezTo>
                  <a:cubicBezTo>
                    <a:pt x="1780" y="1159"/>
                    <a:pt x="1950" y="1074"/>
                    <a:pt x="2106" y="975"/>
                  </a:cubicBezTo>
                  <a:cubicBezTo>
                    <a:pt x="2149" y="946"/>
                    <a:pt x="2191" y="918"/>
                    <a:pt x="2220" y="875"/>
                  </a:cubicBezTo>
                  <a:cubicBezTo>
                    <a:pt x="2248" y="833"/>
                    <a:pt x="2255" y="776"/>
                    <a:pt x="2234" y="734"/>
                  </a:cubicBezTo>
                  <a:cubicBezTo>
                    <a:pt x="2213" y="691"/>
                    <a:pt x="2170" y="670"/>
                    <a:pt x="2120" y="670"/>
                  </a:cubicBezTo>
                  <a:cubicBezTo>
                    <a:pt x="2112" y="668"/>
                    <a:pt x="2104" y="668"/>
                    <a:pt x="2096" y="668"/>
                  </a:cubicBezTo>
                  <a:cubicBezTo>
                    <a:pt x="2062" y="668"/>
                    <a:pt x="2027" y="678"/>
                    <a:pt x="1993" y="684"/>
                  </a:cubicBezTo>
                  <a:cubicBezTo>
                    <a:pt x="1801" y="748"/>
                    <a:pt x="1631" y="840"/>
                    <a:pt x="1454" y="939"/>
                  </a:cubicBezTo>
                  <a:cubicBezTo>
                    <a:pt x="1589" y="734"/>
                    <a:pt x="1695" y="521"/>
                    <a:pt x="1759" y="294"/>
                  </a:cubicBezTo>
                  <a:cubicBezTo>
                    <a:pt x="1773" y="244"/>
                    <a:pt x="1787" y="195"/>
                    <a:pt x="1780" y="145"/>
                  </a:cubicBezTo>
                  <a:cubicBezTo>
                    <a:pt x="1780" y="95"/>
                    <a:pt x="1752" y="46"/>
                    <a:pt x="1709" y="25"/>
                  </a:cubicBezTo>
                  <a:cubicBezTo>
                    <a:pt x="1691" y="12"/>
                    <a:pt x="1669" y="6"/>
                    <a:pt x="1647" y="6"/>
                  </a:cubicBezTo>
                  <a:cubicBezTo>
                    <a:pt x="1618" y="6"/>
                    <a:pt x="1588" y="16"/>
                    <a:pt x="1560" y="32"/>
                  </a:cubicBezTo>
                  <a:cubicBezTo>
                    <a:pt x="1518" y="53"/>
                    <a:pt x="1482" y="95"/>
                    <a:pt x="1454" y="138"/>
                  </a:cubicBezTo>
                  <a:cubicBezTo>
                    <a:pt x="1291" y="358"/>
                    <a:pt x="1220" y="620"/>
                    <a:pt x="1163" y="890"/>
                  </a:cubicBezTo>
                  <a:cubicBezTo>
                    <a:pt x="1135" y="634"/>
                    <a:pt x="1078" y="379"/>
                    <a:pt x="1000" y="138"/>
                  </a:cubicBezTo>
                  <a:cubicBezTo>
                    <a:pt x="986" y="81"/>
                    <a:pt x="958" y="10"/>
                    <a:pt x="894" y="3"/>
                  </a:cubicBezTo>
                  <a:cubicBezTo>
                    <a:pt x="887" y="1"/>
                    <a:pt x="880" y="0"/>
                    <a:pt x="8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3859725" y="2097644"/>
              <a:ext cx="8979" cy="8692"/>
            </a:xfrm>
            <a:custGeom>
              <a:avLst/>
              <a:gdLst/>
              <a:ahLst/>
              <a:cxnLst/>
              <a:rect l="l" t="t" r="r" b="b"/>
              <a:pathLst>
                <a:path w="250" h="242" fill="none" extrusionOk="0">
                  <a:moveTo>
                    <a:pt x="192" y="36"/>
                  </a:moveTo>
                  <a:cubicBezTo>
                    <a:pt x="150" y="0"/>
                    <a:pt x="79" y="0"/>
                    <a:pt x="43" y="36"/>
                  </a:cubicBezTo>
                  <a:cubicBezTo>
                    <a:pt x="1" y="78"/>
                    <a:pt x="1" y="149"/>
                    <a:pt x="36" y="192"/>
                  </a:cubicBezTo>
                  <a:cubicBezTo>
                    <a:pt x="72" y="234"/>
                    <a:pt x="143" y="241"/>
                    <a:pt x="192" y="199"/>
                  </a:cubicBezTo>
                  <a:cubicBezTo>
                    <a:pt x="235" y="163"/>
                    <a:pt x="249" y="85"/>
                    <a:pt x="192" y="36"/>
                  </a:cubicBezTo>
                  <a:close/>
                </a:path>
              </a:pathLst>
            </a:custGeom>
            <a:noFill/>
            <a:ln w="2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4017422" y="2069702"/>
              <a:ext cx="91230" cy="96834"/>
            </a:xfrm>
            <a:custGeom>
              <a:avLst/>
              <a:gdLst/>
              <a:ahLst/>
              <a:cxnLst/>
              <a:rect l="l" t="t" r="r" b="b"/>
              <a:pathLst>
                <a:path w="2540" h="2696" extrusionOk="0">
                  <a:moveTo>
                    <a:pt x="1206" y="1"/>
                  </a:moveTo>
                  <a:cubicBezTo>
                    <a:pt x="1157" y="1"/>
                    <a:pt x="1114" y="22"/>
                    <a:pt x="1093" y="58"/>
                  </a:cubicBezTo>
                  <a:cubicBezTo>
                    <a:pt x="1065" y="93"/>
                    <a:pt x="1050" y="136"/>
                    <a:pt x="1036" y="185"/>
                  </a:cubicBezTo>
                  <a:cubicBezTo>
                    <a:pt x="965" y="441"/>
                    <a:pt x="987" y="717"/>
                    <a:pt x="1015" y="1008"/>
                  </a:cubicBezTo>
                  <a:cubicBezTo>
                    <a:pt x="880" y="816"/>
                    <a:pt x="738" y="618"/>
                    <a:pt x="519" y="526"/>
                  </a:cubicBezTo>
                  <a:cubicBezTo>
                    <a:pt x="478" y="505"/>
                    <a:pt x="429" y="489"/>
                    <a:pt x="382" y="489"/>
                  </a:cubicBezTo>
                  <a:cubicBezTo>
                    <a:pt x="348" y="489"/>
                    <a:pt x="314" y="498"/>
                    <a:pt x="285" y="519"/>
                  </a:cubicBezTo>
                  <a:cubicBezTo>
                    <a:pt x="235" y="554"/>
                    <a:pt x="214" y="625"/>
                    <a:pt x="221" y="682"/>
                  </a:cubicBezTo>
                  <a:cubicBezTo>
                    <a:pt x="228" y="745"/>
                    <a:pt x="256" y="802"/>
                    <a:pt x="299" y="852"/>
                  </a:cubicBezTo>
                  <a:cubicBezTo>
                    <a:pt x="412" y="1008"/>
                    <a:pt x="590" y="1086"/>
                    <a:pt x="774" y="1171"/>
                  </a:cubicBezTo>
                  <a:cubicBezTo>
                    <a:pt x="639" y="1192"/>
                    <a:pt x="497" y="1221"/>
                    <a:pt x="370" y="1270"/>
                  </a:cubicBezTo>
                  <a:cubicBezTo>
                    <a:pt x="242" y="1320"/>
                    <a:pt x="122" y="1405"/>
                    <a:pt x="51" y="1525"/>
                  </a:cubicBezTo>
                  <a:cubicBezTo>
                    <a:pt x="22" y="1589"/>
                    <a:pt x="1" y="1674"/>
                    <a:pt x="51" y="1724"/>
                  </a:cubicBezTo>
                  <a:cubicBezTo>
                    <a:pt x="76" y="1753"/>
                    <a:pt x="111" y="1763"/>
                    <a:pt x="148" y="1763"/>
                  </a:cubicBezTo>
                  <a:cubicBezTo>
                    <a:pt x="174" y="1763"/>
                    <a:pt x="202" y="1758"/>
                    <a:pt x="228" y="1752"/>
                  </a:cubicBezTo>
                  <a:cubicBezTo>
                    <a:pt x="476" y="1696"/>
                    <a:pt x="689" y="1554"/>
                    <a:pt x="930" y="1412"/>
                  </a:cubicBezTo>
                  <a:lnTo>
                    <a:pt x="930" y="1412"/>
                  </a:lnTo>
                  <a:cubicBezTo>
                    <a:pt x="724" y="1632"/>
                    <a:pt x="504" y="1873"/>
                    <a:pt x="441" y="2164"/>
                  </a:cubicBezTo>
                  <a:cubicBezTo>
                    <a:pt x="426" y="2220"/>
                    <a:pt x="419" y="2270"/>
                    <a:pt x="434" y="2320"/>
                  </a:cubicBezTo>
                  <a:cubicBezTo>
                    <a:pt x="448" y="2369"/>
                    <a:pt x="483" y="2419"/>
                    <a:pt x="533" y="2426"/>
                  </a:cubicBezTo>
                  <a:cubicBezTo>
                    <a:pt x="544" y="2429"/>
                    <a:pt x="556" y="2431"/>
                    <a:pt x="567" y="2431"/>
                  </a:cubicBezTo>
                  <a:cubicBezTo>
                    <a:pt x="624" y="2431"/>
                    <a:pt x="676" y="2389"/>
                    <a:pt x="717" y="2348"/>
                  </a:cubicBezTo>
                  <a:cubicBezTo>
                    <a:pt x="887" y="2171"/>
                    <a:pt x="980" y="1930"/>
                    <a:pt x="1086" y="1696"/>
                  </a:cubicBezTo>
                  <a:lnTo>
                    <a:pt x="1086" y="1696"/>
                  </a:lnTo>
                  <a:cubicBezTo>
                    <a:pt x="1050" y="1979"/>
                    <a:pt x="1022" y="2277"/>
                    <a:pt x="1136" y="2539"/>
                  </a:cubicBezTo>
                  <a:cubicBezTo>
                    <a:pt x="1164" y="2610"/>
                    <a:pt x="1221" y="2688"/>
                    <a:pt x="1299" y="2695"/>
                  </a:cubicBezTo>
                  <a:cubicBezTo>
                    <a:pt x="1348" y="2695"/>
                    <a:pt x="1391" y="2667"/>
                    <a:pt x="1419" y="2624"/>
                  </a:cubicBezTo>
                  <a:cubicBezTo>
                    <a:pt x="1447" y="2589"/>
                    <a:pt x="1462" y="2539"/>
                    <a:pt x="1476" y="2497"/>
                  </a:cubicBezTo>
                  <a:cubicBezTo>
                    <a:pt x="1525" y="2242"/>
                    <a:pt x="1426" y="1986"/>
                    <a:pt x="1341" y="1724"/>
                  </a:cubicBezTo>
                  <a:lnTo>
                    <a:pt x="1341" y="1724"/>
                  </a:lnTo>
                  <a:cubicBezTo>
                    <a:pt x="1447" y="1951"/>
                    <a:pt x="1596" y="2171"/>
                    <a:pt x="1816" y="2298"/>
                  </a:cubicBezTo>
                  <a:cubicBezTo>
                    <a:pt x="1859" y="2327"/>
                    <a:pt x="1915" y="2355"/>
                    <a:pt x="1965" y="2355"/>
                  </a:cubicBezTo>
                  <a:cubicBezTo>
                    <a:pt x="2022" y="2355"/>
                    <a:pt x="2079" y="2334"/>
                    <a:pt x="2107" y="2284"/>
                  </a:cubicBezTo>
                  <a:cubicBezTo>
                    <a:pt x="2149" y="2213"/>
                    <a:pt x="2114" y="2128"/>
                    <a:pt x="2064" y="2057"/>
                  </a:cubicBezTo>
                  <a:cubicBezTo>
                    <a:pt x="1937" y="1866"/>
                    <a:pt x="1759" y="1717"/>
                    <a:pt x="1575" y="1568"/>
                  </a:cubicBezTo>
                  <a:lnTo>
                    <a:pt x="1575" y="1568"/>
                  </a:lnTo>
                  <a:cubicBezTo>
                    <a:pt x="1722" y="1610"/>
                    <a:pt x="1875" y="1634"/>
                    <a:pt x="2028" y="1634"/>
                  </a:cubicBezTo>
                  <a:cubicBezTo>
                    <a:pt x="2134" y="1634"/>
                    <a:pt x="2239" y="1623"/>
                    <a:pt x="2341" y="1596"/>
                  </a:cubicBezTo>
                  <a:cubicBezTo>
                    <a:pt x="2419" y="1575"/>
                    <a:pt x="2504" y="1533"/>
                    <a:pt x="2525" y="1455"/>
                  </a:cubicBezTo>
                  <a:cubicBezTo>
                    <a:pt x="2539" y="1398"/>
                    <a:pt x="2504" y="1341"/>
                    <a:pt x="2461" y="1306"/>
                  </a:cubicBezTo>
                  <a:cubicBezTo>
                    <a:pt x="2419" y="1263"/>
                    <a:pt x="2362" y="1249"/>
                    <a:pt x="2305" y="1235"/>
                  </a:cubicBezTo>
                  <a:cubicBezTo>
                    <a:pt x="2192" y="1210"/>
                    <a:pt x="2077" y="1203"/>
                    <a:pt x="1962" y="1203"/>
                  </a:cubicBezTo>
                  <a:cubicBezTo>
                    <a:pt x="1848" y="1203"/>
                    <a:pt x="1735" y="1210"/>
                    <a:pt x="1625" y="1213"/>
                  </a:cubicBezTo>
                  <a:cubicBezTo>
                    <a:pt x="1866" y="1065"/>
                    <a:pt x="2121" y="909"/>
                    <a:pt x="2263" y="667"/>
                  </a:cubicBezTo>
                  <a:cubicBezTo>
                    <a:pt x="2298" y="611"/>
                    <a:pt x="2327" y="547"/>
                    <a:pt x="2298" y="483"/>
                  </a:cubicBezTo>
                  <a:cubicBezTo>
                    <a:pt x="2277" y="441"/>
                    <a:pt x="2235" y="412"/>
                    <a:pt x="2185" y="405"/>
                  </a:cubicBezTo>
                  <a:cubicBezTo>
                    <a:pt x="2176" y="404"/>
                    <a:pt x="2167" y="403"/>
                    <a:pt x="2158" y="403"/>
                  </a:cubicBezTo>
                  <a:cubicBezTo>
                    <a:pt x="2117" y="403"/>
                    <a:pt x="2078" y="415"/>
                    <a:pt x="2043" y="426"/>
                  </a:cubicBezTo>
                  <a:cubicBezTo>
                    <a:pt x="1894" y="476"/>
                    <a:pt x="1759" y="568"/>
                    <a:pt x="1639" y="675"/>
                  </a:cubicBezTo>
                  <a:cubicBezTo>
                    <a:pt x="1525" y="788"/>
                    <a:pt x="1426" y="909"/>
                    <a:pt x="1334" y="1043"/>
                  </a:cubicBezTo>
                  <a:cubicBezTo>
                    <a:pt x="1362" y="760"/>
                    <a:pt x="1391" y="483"/>
                    <a:pt x="1348" y="199"/>
                  </a:cubicBezTo>
                  <a:cubicBezTo>
                    <a:pt x="1341" y="157"/>
                    <a:pt x="1334" y="114"/>
                    <a:pt x="1313" y="72"/>
                  </a:cubicBezTo>
                  <a:cubicBezTo>
                    <a:pt x="1284" y="36"/>
                    <a:pt x="1249" y="1"/>
                    <a:pt x="12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4056644" y="2115317"/>
              <a:ext cx="10739" cy="10452"/>
            </a:xfrm>
            <a:custGeom>
              <a:avLst/>
              <a:gdLst/>
              <a:ahLst/>
              <a:cxnLst/>
              <a:rect l="l" t="t" r="r" b="b"/>
              <a:pathLst>
                <a:path w="299" h="291" fill="none" extrusionOk="0">
                  <a:moveTo>
                    <a:pt x="192" y="21"/>
                  </a:moveTo>
                  <a:cubicBezTo>
                    <a:pt x="136" y="0"/>
                    <a:pt x="58" y="36"/>
                    <a:pt x="29" y="92"/>
                  </a:cubicBezTo>
                  <a:cubicBezTo>
                    <a:pt x="1" y="156"/>
                    <a:pt x="29" y="234"/>
                    <a:pt x="93" y="263"/>
                  </a:cubicBezTo>
                  <a:cubicBezTo>
                    <a:pt x="150" y="291"/>
                    <a:pt x="235" y="270"/>
                    <a:pt x="263" y="206"/>
                  </a:cubicBezTo>
                  <a:cubicBezTo>
                    <a:pt x="299" y="149"/>
                    <a:pt x="277" y="57"/>
                    <a:pt x="192" y="21"/>
                  </a:cubicBezTo>
                  <a:close/>
                </a:path>
              </a:pathLst>
            </a:custGeom>
            <a:noFill/>
            <a:ln w="2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8"/>
        <p:cNvGrpSpPr/>
        <p:nvPr/>
      </p:nvGrpSpPr>
      <p:grpSpPr>
        <a:xfrm>
          <a:off x="0" y="0"/>
          <a:ext cx="0" cy="0"/>
          <a:chOff x="0" y="0"/>
          <a:chExt cx="0" cy="0"/>
        </a:xfrm>
      </p:grpSpPr>
      <p:pic>
        <p:nvPicPr>
          <p:cNvPr id="119" name="Google Shape;119;p6"/>
          <p:cNvPicPr preferRelativeResize="0"/>
          <p:nvPr/>
        </p:nvPicPr>
        <p:blipFill>
          <a:blip r:embed="rId2">
            <a:alphaModFix amt="20000"/>
          </a:blip>
          <a:stretch>
            <a:fillRect/>
          </a:stretch>
        </p:blipFill>
        <p:spPr>
          <a:xfrm flipH="1">
            <a:off x="0" y="0"/>
            <a:ext cx="9144000" cy="5143500"/>
          </a:xfrm>
          <a:prstGeom prst="rect">
            <a:avLst/>
          </a:prstGeom>
          <a:noFill/>
          <a:ln>
            <a:noFill/>
          </a:ln>
        </p:spPr>
      </p:pic>
      <p:sp>
        <p:nvSpPr>
          <p:cNvPr id="120" name="Google Shape;120;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grpSp>
        <p:nvGrpSpPr>
          <p:cNvPr id="121" name="Google Shape;121;p6"/>
          <p:cNvGrpSpPr/>
          <p:nvPr/>
        </p:nvGrpSpPr>
        <p:grpSpPr>
          <a:xfrm rot="531877" flipH="1">
            <a:off x="-944" y="4207058"/>
            <a:ext cx="629714" cy="1025502"/>
            <a:chOff x="4236428" y="407582"/>
            <a:chExt cx="456655" cy="743672"/>
          </a:xfrm>
        </p:grpSpPr>
        <p:sp>
          <p:nvSpPr>
            <p:cNvPr id="122" name="Google Shape;122;p6"/>
            <p:cNvSpPr/>
            <p:nvPr/>
          </p:nvSpPr>
          <p:spPr>
            <a:xfrm>
              <a:off x="4236428" y="407582"/>
              <a:ext cx="456655" cy="743672"/>
            </a:xfrm>
            <a:custGeom>
              <a:avLst/>
              <a:gdLst/>
              <a:ahLst/>
              <a:cxnLst/>
              <a:rect l="l" t="t" r="r" b="b"/>
              <a:pathLst>
                <a:path w="12714" h="20705" extrusionOk="0">
                  <a:moveTo>
                    <a:pt x="4489" y="0"/>
                  </a:moveTo>
                  <a:cubicBezTo>
                    <a:pt x="4354" y="0"/>
                    <a:pt x="4219" y="21"/>
                    <a:pt x="4084" y="64"/>
                  </a:cubicBezTo>
                  <a:cubicBezTo>
                    <a:pt x="3872" y="128"/>
                    <a:pt x="3659" y="206"/>
                    <a:pt x="3446" y="291"/>
                  </a:cubicBezTo>
                  <a:cubicBezTo>
                    <a:pt x="2496" y="695"/>
                    <a:pt x="1645" y="1333"/>
                    <a:pt x="901" y="2191"/>
                  </a:cubicBezTo>
                  <a:cubicBezTo>
                    <a:pt x="546" y="2595"/>
                    <a:pt x="454" y="3162"/>
                    <a:pt x="660" y="3659"/>
                  </a:cubicBezTo>
                  <a:cubicBezTo>
                    <a:pt x="674" y="3680"/>
                    <a:pt x="681" y="3701"/>
                    <a:pt x="688" y="3723"/>
                  </a:cubicBezTo>
                  <a:cubicBezTo>
                    <a:pt x="709" y="3772"/>
                    <a:pt x="738" y="3836"/>
                    <a:pt x="766" y="3893"/>
                  </a:cubicBezTo>
                  <a:cubicBezTo>
                    <a:pt x="801" y="3964"/>
                    <a:pt x="830" y="4028"/>
                    <a:pt x="858" y="4077"/>
                  </a:cubicBezTo>
                  <a:cubicBezTo>
                    <a:pt x="865" y="4091"/>
                    <a:pt x="872" y="4106"/>
                    <a:pt x="879" y="4120"/>
                  </a:cubicBezTo>
                  <a:cubicBezTo>
                    <a:pt x="915" y="4176"/>
                    <a:pt x="950" y="4240"/>
                    <a:pt x="993" y="4297"/>
                  </a:cubicBezTo>
                  <a:cubicBezTo>
                    <a:pt x="589" y="5453"/>
                    <a:pt x="305" y="6594"/>
                    <a:pt x="149" y="7686"/>
                  </a:cubicBezTo>
                  <a:cubicBezTo>
                    <a:pt x="121" y="7878"/>
                    <a:pt x="135" y="8069"/>
                    <a:pt x="185" y="8254"/>
                  </a:cubicBezTo>
                  <a:cubicBezTo>
                    <a:pt x="99" y="8424"/>
                    <a:pt x="50" y="8615"/>
                    <a:pt x="36" y="8814"/>
                  </a:cubicBezTo>
                  <a:cubicBezTo>
                    <a:pt x="7" y="9218"/>
                    <a:pt x="0" y="9629"/>
                    <a:pt x="7" y="10019"/>
                  </a:cubicBezTo>
                  <a:cubicBezTo>
                    <a:pt x="21" y="10438"/>
                    <a:pt x="57" y="10863"/>
                    <a:pt x="107" y="11288"/>
                  </a:cubicBezTo>
                  <a:cubicBezTo>
                    <a:pt x="135" y="11480"/>
                    <a:pt x="199" y="11664"/>
                    <a:pt x="291" y="11827"/>
                  </a:cubicBezTo>
                  <a:cubicBezTo>
                    <a:pt x="255" y="12012"/>
                    <a:pt x="263" y="12203"/>
                    <a:pt x="305" y="12395"/>
                  </a:cubicBezTo>
                  <a:cubicBezTo>
                    <a:pt x="575" y="13586"/>
                    <a:pt x="1014" y="14678"/>
                    <a:pt x="1624" y="15649"/>
                  </a:cubicBezTo>
                  <a:cubicBezTo>
                    <a:pt x="1716" y="15798"/>
                    <a:pt x="1837" y="15926"/>
                    <a:pt x="1978" y="16032"/>
                  </a:cubicBezTo>
                  <a:cubicBezTo>
                    <a:pt x="2028" y="16195"/>
                    <a:pt x="2106" y="16351"/>
                    <a:pt x="2220" y="16493"/>
                  </a:cubicBezTo>
                  <a:cubicBezTo>
                    <a:pt x="3397" y="17975"/>
                    <a:pt x="4893" y="19024"/>
                    <a:pt x="6495" y="19492"/>
                  </a:cubicBezTo>
                  <a:cubicBezTo>
                    <a:pt x="6609" y="19677"/>
                    <a:pt x="6715" y="19847"/>
                    <a:pt x="6821" y="20017"/>
                  </a:cubicBezTo>
                  <a:cubicBezTo>
                    <a:pt x="7098" y="20450"/>
                    <a:pt x="7566" y="20705"/>
                    <a:pt x="8084" y="20705"/>
                  </a:cubicBezTo>
                  <a:cubicBezTo>
                    <a:pt x="8367" y="20705"/>
                    <a:pt x="8644" y="20627"/>
                    <a:pt x="8878" y="20471"/>
                  </a:cubicBezTo>
                  <a:cubicBezTo>
                    <a:pt x="9211" y="20258"/>
                    <a:pt x="9445" y="19932"/>
                    <a:pt x="9530" y="19542"/>
                  </a:cubicBezTo>
                  <a:cubicBezTo>
                    <a:pt x="9622" y="19152"/>
                    <a:pt x="9551" y="18755"/>
                    <a:pt x="9339" y="18415"/>
                  </a:cubicBezTo>
                  <a:cubicBezTo>
                    <a:pt x="9310" y="18379"/>
                    <a:pt x="9282" y="18337"/>
                    <a:pt x="9261" y="18294"/>
                  </a:cubicBezTo>
                  <a:cubicBezTo>
                    <a:pt x="9573" y="17798"/>
                    <a:pt x="9828" y="17245"/>
                    <a:pt x="10019" y="16656"/>
                  </a:cubicBezTo>
                  <a:cubicBezTo>
                    <a:pt x="10062" y="16592"/>
                    <a:pt x="10104" y="16521"/>
                    <a:pt x="10133" y="16443"/>
                  </a:cubicBezTo>
                  <a:cubicBezTo>
                    <a:pt x="11040" y="14309"/>
                    <a:pt x="11976" y="12097"/>
                    <a:pt x="12317" y="9658"/>
                  </a:cubicBezTo>
                  <a:cubicBezTo>
                    <a:pt x="12714" y="6757"/>
                    <a:pt x="12104" y="4091"/>
                    <a:pt x="10608" y="2163"/>
                  </a:cubicBezTo>
                  <a:cubicBezTo>
                    <a:pt x="9977" y="1354"/>
                    <a:pt x="9268" y="794"/>
                    <a:pt x="8488" y="489"/>
                  </a:cubicBezTo>
                  <a:cubicBezTo>
                    <a:pt x="8062" y="326"/>
                    <a:pt x="7609" y="241"/>
                    <a:pt x="7155" y="241"/>
                  </a:cubicBezTo>
                  <a:cubicBezTo>
                    <a:pt x="6616" y="241"/>
                    <a:pt x="6098" y="362"/>
                    <a:pt x="5644" y="596"/>
                  </a:cubicBezTo>
                  <a:cubicBezTo>
                    <a:pt x="5375" y="220"/>
                    <a:pt x="4942" y="0"/>
                    <a:pt x="4489"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4414938" y="467061"/>
              <a:ext cx="224413" cy="511286"/>
            </a:xfrm>
            <a:custGeom>
              <a:avLst/>
              <a:gdLst/>
              <a:ahLst/>
              <a:cxnLst/>
              <a:rect l="l" t="t" r="r" b="b"/>
              <a:pathLst>
                <a:path w="6248" h="14235" extrusionOk="0">
                  <a:moveTo>
                    <a:pt x="2188" y="0"/>
                  </a:moveTo>
                  <a:cubicBezTo>
                    <a:pt x="1805" y="0"/>
                    <a:pt x="1429" y="101"/>
                    <a:pt x="1121" y="322"/>
                  </a:cubicBezTo>
                  <a:cubicBezTo>
                    <a:pt x="689" y="641"/>
                    <a:pt x="440" y="1159"/>
                    <a:pt x="313" y="1677"/>
                  </a:cubicBezTo>
                  <a:cubicBezTo>
                    <a:pt x="1" y="2932"/>
                    <a:pt x="291" y="4244"/>
                    <a:pt x="490" y="5520"/>
                  </a:cubicBezTo>
                  <a:cubicBezTo>
                    <a:pt x="887" y="8115"/>
                    <a:pt x="880" y="10774"/>
                    <a:pt x="476" y="13376"/>
                  </a:cubicBezTo>
                  <a:lnTo>
                    <a:pt x="3858" y="14234"/>
                  </a:lnTo>
                  <a:cubicBezTo>
                    <a:pt x="4744" y="12157"/>
                    <a:pt x="5631" y="10051"/>
                    <a:pt x="5936" y="7810"/>
                  </a:cubicBezTo>
                  <a:cubicBezTo>
                    <a:pt x="6248" y="5577"/>
                    <a:pt x="5900" y="3159"/>
                    <a:pt x="4518" y="1379"/>
                  </a:cubicBezTo>
                  <a:cubicBezTo>
                    <a:pt x="4113" y="861"/>
                    <a:pt x="3617" y="393"/>
                    <a:pt x="3007" y="152"/>
                  </a:cubicBezTo>
                  <a:cubicBezTo>
                    <a:pt x="2747" y="54"/>
                    <a:pt x="2466" y="0"/>
                    <a:pt x="2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4493885" y="546618"/>
              <a:ext cx="51003" cy="432231"/>
            </a:xfrm>
            <a:custGeom>
              <a:avLst/>
              <a:gdLst/>
              <a:ahLst/>
              <a:cxnLst/>
              <a:rect l="l" t="t" r="r" b="b"/>
              <a:pathLst>
                <a:path w="1420" h="12034" fill="none" extrusionOk="0">
                  <a:moveTo>
                    <a:pt x="384" y="1"/>
                  </a:moveTo>
                  <a:cubicBezTo>
                    <a:pt x="1419" y="3936"/>
                    <a:pt x="1284" y="8176"/>
                    <a:pt x="1" y="12034"/>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4523696" y="541267"/>
              <a:ext cx="50213" cy="83077"/>
            </a:xfrm>
            <a:custGeom>
              <a:avLst/>
              <a:gdLst/>
              <a:ahLst/>
              <a:cxnLst/>
              <a:rect l="l" t="t" r="r" b="b"/>
              <a:pathLst>
                <a:path w="1398" h="2313" fill="none" extrusionOk="0">
                  <a:moveTo>
                    <a:pt x="1" y="2312"/>
                  </a:moveTo>
                  <a:cubicBezTo>
                    <a:pt x="610" y="1646"/>
                    <a:pt x="1092" y="852"/>
                    <a:pt x="1397" y="1"/>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4451610" y="614107"/>
              <a:ext cx="77977" cy="58115"/>
            </a:xfrm>
            <a:custGeom>
              <a:avLst/>
              <a:gdLst/>
              <a:ahLst/>
              <a:cxnLst/>
              <a:rect l="l" t="t" r="r" b="b"/>
              <a:pathLst>
                <a:path w="2171" h="1618" fill="none" extrusionOk="0">
                  <a:moveTo>
                    <a:pt x="2171" y="1617"/>
                  </a:moveTo>
                  <a:cubicBezTo>
                    <a:pt x="1419" y="1121"/>
                    <a:pt x="696" y="582"/>
                    <a:pt x="1" y="1"/>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4530305" y="727966"/>
              <a:ext cx="54056" cy="66232"/>
            </a:xfrm>
            <a:custGeom>
              <a:avLst/>
              <a:gdLst/>
              <a:ahLst/>
              <a:cxnLst/>
              <a:rect l="l" t="t" r="r" b="b"/>
              <a:pathLst>
                <a:path w="1505" h="1844" fill="none" extrusionOk="0">
                  <a:moveTo>
                    <a:pt x="1504" y="0"/>
                  </a:moveTo>
                  <a:cubicBezTo>
                    <a:pt x="1043" y="645"/>
                    <a:pt x="540" y="1262"/>
                    <a:pt x="1" y="1844"/>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4387713" y="550964"/>
              <a:ext cx="39509" cy="108004"/>
            </a:xfrm>
            <a:custGeom>
              <a:avLst/>
              <a:gdLst/>
              <a:ahLst/>
              <a:cxnLst/>
              <a:rect l="l" t="t" r="r" b="b"/>
              <a:pathLst>
                <a:path w="1100" h="3007" fill="none" extrusionOk="0">
                  <a:moveTo>
                    <a:pt x="0" y="0"/>
                  </a:moveTo>
                  <a:cubicBezTo>
                    <a:pt x="596" y="894"/>
                    <a:pt x="971" y="1936"/>
                    <a:pt x="1099" y="3007"/>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4307221" y="458513"/>
              <a:ext cx="112350" cy="110734"/>
            </a:xfrm>
            <a:custGeom>
              <a:avLst/>
              <a:gdLst/>
              <a:ahLst/>
              <a:cxnLst/>
              <a:rect l="l" t="t" r="r" b="b"/>
              <a:pathLst>
                <a:path w="3128" h="3083" extrusionOk="0">
                  <a:moveTo>
                    <a:pt x="2518" y="0"/>
                  </a:moveTo>
                  <a:cubicBezTo>
                    <a:pt x="1575" y="284"/>
                    <a:pt x="724" y="865"/>
                    <a:pt x="0" y="1702"/>
                  </a:cubicBezTo>
                  <a:cubicBezTo>
                    <a:pt x="192" y="2163"/>
                    <a:pt x="497" y="2588"/>
                    <a:pt x="929" y="2851"/>
                  </a:cubicBezTo>
                  <a:cubicBezTo>
                    <a:pt x="1176" y="2999"/>
                    <a:pt x="1468" y="3082"/>
                    <a:pt x="1756" y="3082"/>
                  </a:cubicBezTo>
                  <a:cubicBezTo>
                    <a:pt x="1966" y="3082"/>
                    <a:pt x="2174" y="3038"/>
                    <a:pt x="2362" y="2943"/>
                  </a:cubicBezTo>
                  <a:cubicBezTo>
                    <a:pt x="2830" y="2702"/>
                    <a:pt x="3099" y="2163"/>
                    <a:pt x="3113" y="1638"/>
                  </a:cubicBezTo>
                  <a:cubicBezTo>
                    <a:pt x="3127" y="1113"/>
                    <a:pt x="2908" y="603"/>
                    <a:pt x="25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4287359" y="571581"/>
              <a:ext cx="273799" cy="492321"/>
            </a:xfrm>
            <a:custGeom>
              <a:avLst/>
              <a:gdLst/>
              <a:ahLst/>
              <a:cxnLst/>
              <a:rect l="l" t="t" r="r" b="b"/>
              <a:pathLst>
                <a:path w="7623" h="13707" extrusionOk="0">
                  <a:moveTo>
                    <a:pt x="979" y="0"/>
                  </a:moveTo>
                  <a:cubicBezTo>
                    <a:pt x="596" y="1071"/>
                    <a:pt x="298" y="2184"/>
                    <a:pt x="135" y="3319"/>
                  </a:cubicBezTo>
                  <a:cubicBezTo>
                    <a:pt x="553" y="3950"/>
                    <a:pt x="1021" y="4553"/>
                    <a:pt x="1525" y="5120"/>
                  </a:cubicBezTo>
                  <a:cubicBezTo>
                    <a:pt x="986" y="4950"/>
                    <a:pt x="504" y="4652"/>
                    <a:pt x="36" y="4333"/>
                  </a:cubicBezTo>
                  <a:cubicBezTo>
                    <a:pt x="7" y="4695"/>
                    <a:pt x="0" y="5056"/>
                    <a:pt x="7" y="5418"/>
                  </a:cubicBezTo>
                  <a:cubicBezTo>
                    <a:pt x="22" y="5794"/>
                    <a:pt x="50" y="6169"/>
                    <a:pt x="100" y="6545"/>
                  </a:cubicBezTo>
                  <a:cubicBezTo>
                    <a:pt x="929" y="7233"/>
                    <a:pt x="1816" y="7864"/>
                    <a:pt x="2737" y="8431"/>
                  </a:cubicBezTo>
                  <a:cubicBezTo>
                    <a:pt x="1879" y="8247"/>
                    <a:pt x="1064" y="7885"/>
                    <a:pt x="270" y="7517"/>
                  </a:cubicBezTo>
                  <a:lnTo>
                    <a:pt x="270" y="7517"/>
                  </a:lnTo>
                  <a:cubicBezTo>
                    <a:pt x="497" y="8509"/>
                    <a:pt x="865" y="9467"/>
                    <a:pt x="1404" y="10332"/>
                  </a:cubicBezTo>
                  <a:cubicBezTo>
                    <a:pt x="2206" y="10750"/>
                    <a:pt x="3028" y="11112"/>
                    <a:pt x="3872" y="11424"/>
                  </a:cubicBezTo>
                  <a:cubicBezTo>
                    <a:pt x="3212" y="11360"/>
                    <a:pt x="2560" y="11218"/>
                    <a:pt x="1915" y="11048"/>
                  </a:cubicBezTo>
                  <a:lnTo>
                    <a:pt x="1915" y="11048"/>
                  </a:lnTo>
                  <a:cubicBezTo>
                    <a:pt x="2957" y="12360"/>
                    <a:pt x="4411" y="13416"/>
                    <a:pt x="6084" y="13707"/>
                  </a:cubicBezTo>
                  <a:cubicBezTo>
                    <a:pt x="6885" y="12835"/>
                    <a:pt x="7382" y="11615"/>
                    <a:pt x="7531" y="10431"/>
                  </a:cubicBezTo>
                  <a:cubicBezTo>
                    <a:pt x="7623" y="9701"/>
                    <a:pt x="7587" y="8956"/>
                    <a:pt x="7474" y="8226"/>
                  </a:cubicBezTo>
                  <a:cubicBezTo>
                    <a:pt x="7382" y="8382"/>
                    <a:pt x="7261" y="8524"/>
                    <a:pt x="7134" y="8658"/>
                  </a:cubicBezTo>
                  <a:lnTo>
                    <a:pt x="5793" y="10197"/>
                  </a:lnTo>
                  <a:cubicBezTo>
                    <a:pt x="6269" y="9155"/>
                    <a:pt x="6737" y="8112"/>
                    <a:pt x="7212" y="7070"/>
                  </a:cubicBezTo>
                  <a:cubicBezTo>
                    <a:pt x="7197" y="7020"/>
                    <a:pt x="7183" y="6971"/>
                    <a:pt x="7169" y="6921"/>
                  </a:cubicBezTo>
                  <a:cubicBezTo>
                    <a:pt x="6914" y="6077"/>
                    <a:pt x="6559" y="5269"/>
                    <a:pt x="6113" y="4510"/>
                  </a:cubicBezTo>
                  <a:cubicBezTo>
                    <a:pt x="6084" y="4567"/>
                    <a:pt x="6049" y="4624"/>
                    <a:pt x="6013" y="4680"/>
                  </a:cubicBezTo>
                  <a:cubicBezTo>
                    <a:pt x="5474" y="5517"/>
                    <a:pt x="4928" y="6354"/>
                    <a:pt x="4389" y="7190"/>
                  </a:cubicBezTo>
                  <a:cubicBezTo>
                    <a:pt x="4765" y="5992"/>
                    <a:pt x="5141" y="4794"/>
                    <a:pt x="5517" y="3603"/>
                  </a:cubicBezTo>
                  <a:cubicBezTo>
                    <a:pt x="5021" y="2915"/>
                    <a:pt x="4439" y="2284"/>
                    <a:pt x="3787" y="1731"/>
                  </a:cubicBezTo>
                  <a:cubicBezTo>
                    <a:pt x="3524" y="2404"/>
                    <a:pt x="3184" y="3057"/>
                    <a:pt x="2787" y="3666"/>
                  </a:cubicBezTo>
                  <a:cubicBezTo>
                    <a:pt x="2943" y="2851"/>
                    <a:pt x="3049" y="2021"/>
                    <a:pt x="3113" y="1199"/>
                  </a:cubicBezTo>
                  <a:cubicBezTo>
                    <a:pt x="2461" y="724"/>
                    <a:pt x="1745" y="320"/>
                    <a:pt x="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4367060" y="731270"/>
              <a:ext cx="159474" cy="366502"/>
            </a:xfrm>
            <a:custGeom>
              <a:avLst/>
              <a:gdLst/>
              <a:ahLst/>
              <a:cxnLst/>
              <a:rect l="l" t="t" r="r" b="b"/>
              <a:pathLst>
                <a:path w="4440" h="10204" fill="none" extrusionOk="0">
                  <a:moveTo>
                    <a:pt x="1" y="0"/>
                  </a:moveTo>
                  <a:cubicBezTo>
                    <a:pt x="944" y="3602"/>
                    <a:pt x="2447" y="7063"/>
                    <a:pt x="4440" y="10204"/>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6"/>
          <p:cNvGrpSpPr/>
          <p:nvPr/>
        </p:nvGrpSpPr>
        <p:grpSpPr>
          <a:xfrm rot="-10030993">
            <a:off x="8169844" y="-94285"/>
            <a:ext cx="867149" cy="982352"/>
            <a:chOff x="5089864" y="1706933"/>
            <a:chExt cx="628844" cy="712388"/>
          </a:xfrm>
        </p:grpSpPr>
        <p:sp>
          <p:nvSpPr>
            <p:cNvPr id="133" name="Google Shape;133;p6"/>
            <p:cNvSpPr/>
            <p:nvPr/>
          </p:nvSpPr>
          <p:spPr>
            <a:xfrm>
              <a:off x="5089864" y="1706933"/>
              <a:ext cx="628844" cy="712388"/>
            </a:xfrm>
            <a:custGeom>
              <a:avLst/>
              <a:gdLst/>
              <a:ahLst/>
              <a:cxnLst/>
              <a:rect l="l" t="t" r="r" b="b"/>
              <a:pathLst>
                <a:path w="17508" h="19834" extrusionOk="0">
                  <a:moveTo>
                    <a:pt x="15983" y="1"/>
                  </a:moveTo>
                  <a:cubicBezTo>
                    <a:pt x="15834" y="15"/>
                    <a:pt x="15685" y="51"/>
                    <a:pt x="15550" y="107"/>
                  </a:cubicBezTo>
                  <a:cubicBezTo>
                    <a:pt x="13593" y="859"/>
                    <a:pt x="11962" y="1710"/>
                    <a:pt x="10573" y="2695"/>
                  </a:cubicBezTo>
                  <a:cubicBezTo>
                    <a:pt x="9615" y="3383"/>
                    <a:pt x="8772" y="4135"/>
                    <a:pt x="8048" y="4943"/>
                  </a:cubicBezTo>
                  <a:cubicBezTo>
                    <a:pt x="7318" y="3943"/>
                    <a:pt x="6410" y="3121"/>
                    <a:pt x="5396" y="2561"/>
                  </a:cubicBezTo>
                  <a:cubicBezTo>
                    <a:pt x="5184" y="2447"/>
                    <a:pt x="4950" y="2383"/>
                    <a:pt x="4716" y="2383"/>
                  </a:cubicBezTo>
                  <a:cubicBezTo>
                    <a:pt x="4503" y="2383"/>
                    <a:pt x="4290" y="2433"/>
                    <a:pt x="4092" y="2525"/>
                  </a:cubicBezTo>
                  <a:cubicBezTo>
                    <a:pt x="3680" y="2731"/>
                    <a:pt x="3390" y="3121"/>
                    <a:pt x="3312" y="3575"/>
                  </a:cubicBezTo>
                  <a:cubicBezTo>
                    <a:pt x="3141" y="4624"/>
                    <a:pt x="2595" y="5624"/>
                    <a:pt x="2014" y="6673"/>
                  </a:cubicBezTo>
                  <a:cubicBezTo>
                    <a:pt x="1496" y="7616"/>
                    <a:pt x="965" y="8595"/>
                    <a:pt x="631" y="9708"/>
                  </a:cubicBezTo>
                  <a:cubicBezTo>
                    <a:pt x="0" y="11843"/>
                    <a:pt x="248" y="14190"/>
                    <a:pt x="1312" y="16139"/>
                  </a:cubicBezTo>
                  <a:cubicBezTo>
                    <a:pt x="1971" y="17345"/>
                    <a:pt x="2858" y="18182"/>
                    <a:pt x="3886" y="18557"/>
                  </a:cubicBezTo>
                  <a:cubicBezTo>
                    <a:pt x="4148" y="18657"/>
                    <a:pt x="4418" y="18721"/>
                    <a:pt x="4701" y="18756"/>
                  </a:cubicBezTo>
                  <a:cubicBezTo>
                    <a:pt x="4886" y="19394"/>
                    <a:pt x="5467" y="19834"/>
                    <a:pt x="6127" y="19834"/>
                  </a:cubicBezTo>
                  <a:cubicBezTo>
                    <a:pt x="6254" y="19834"/>
                    <a:pt x="6375" y="19812"/>
                    <a:pt x="6488" y="19784"/>
                  </a:cubicBezTo>
                  <a:cubicBezTo>
                    <a:pt x="7254" y="19593"/>
                    <a:pt x="7729" y="18848"/>
                    <a:pt x="7594" y="18089"/>
                  </a:cubicBezTo>
                  <a:cubicBezTo>
                    <a:pt x="7694" y="18026"/>
                    <a:pt x="7786" y="17962"/>
                    <a:pt x="7878" y="17891"/>
                  </a:cubicBezTo>
                  <a:cubicBezTo>
                    <a:pt x="8814" y="17189"/>
                    <a:pt x="9523" y="16097"/>
                    <a:pt x="9878" y="14814"/>
                  </a:cubicBezTo>
                  <a:cubicBezTo>
                    <a:pt x="9927" y="14622"/>
                    <a:pt x="9977" y="14416"/>
                    <a:pt x="10012" y="14211"/>
                  </a:cubicBezTo>
                  <a:cubicBezTo>
                    <a:pt x="11012" y="14175"/>
                    <a:pt x="12047" y="13828"/>
                    <a:pt x="12934" y="13211"/>
                  </a:cubicBezTo>
                  <a:cubicBezTo>
                    <a:pt x="13806" y="12608"/>
                    <a:pt x="14572" y="11750"/>
                    <a:pt x="15210" y="10651"/>
                  </a:cubicBezTo>
                  <a:cubicBezTo>
                    <a:pt x="15869" y="9524"/>
                    <a:pt x="16316" y="8304"/>
                    <a:pt x="16550" y="7021"/>
                  </a:cubicBezTo>
                  <a:cubicBezTo>
                    <a:pt x="16664" y="6376"/>
                    <a:pt x="16720" y="5737"/>
                    <a:pt x="16777" y="5120"/>
                  </a:cubicBezTo>
                  <a:cubicBezTo>
                    <a:pt x="16883" y="4014"/>
                    <a:pt x="16975" y="2972"/>
                    <a:pt x="17380" y="2008"/>
                  </a:cubicBezTo>
                  <a:cubicBezTo>
                    <a:pt x="17465" y="1830"/>
                    <a:pt x="17507" y="1625"/>
                    <a:pt x="17507" y="1419"/>
                  </a:cubicBezTo>
                  <a:cubicBezTo>
                    <a:pt x="17507" y="646"/>
                    <a:pt x="16898" y="22"/>
                    <a:pt x="16139"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5142591" y="1843455"/>
              <a:ext cx="262593" cy="487652"/>
            </a:xfrm>
            <a:custGeom>
              <a:avLst/>
              <a:gdLst/>
              <a:ahLst/>
              <a:cxnLst/>
              <a:rect l="l" t="t" r="r" b="b"/>
              <a:pathLst>
                <a:path w="7311" h="13577" extrusionOk="0">
                  <a:moveTo>
                    <a:pt x="3248" y="1"/>
                  </a:moveTo>
                  <a:cubicBezTo>
                    <a:pt x="2865" y="2312"/>
                    <a:pt x="1177" y="4113"/>
                    <a:pt x="525" y="6311"/>
                  </a:cubicBezTo>
                  <a:cubicBezTo>
                    <a:pt x="0" y="8077"/>
                    <a:pt x="213" y="10048"/>
                    <a:pt x="1092" y="11665"/>
                  </a:cubicBezTo>
                  <a:cubicBezTo>
                    <a:pt x="1503" y="12424"/>
                    <a:pt x="2099" y="13133"/>
                    <a:pt x="2907" y="13430"/>
                  </a:cubicBezTo>
                  <a:cubicBezTo>
                    <a:pt x="3181" y="13530"/>
                    <a:pt x="3468" y="13576"/>
                    <a:pt x="3757" y="13576"/>
                  </a:cubicBezTo>
                  <a:cubicBezTo>
                    <a:pt x="4396" y="13576"/>
                    <a:pt x="5041" y="13348"/>
                    <a:pt x="5559" y="12962"/>
                  </a:cubicBezTo>
                  <a:cubicBezTo>
                    <a:pt x="6304" y="12395"/>
                    <a:pt x="6793" y="11537"/>
                    <a:pt x="7041" y="10637"/>
                  </a:cubicBezTo>
                  <a:cubicBezTo>
                    <a:pt x="7289" y="9736"/>
                    <a:pt x="7311" y="8786"/>
                    <a:pt x="7261" y="7857"/>
                  </a:cubicBezTo>
                  <a:cubicBezTo>
                    <a:pt x="7183" y="6318"/>
                    <a:pt x="6899" y="4780"/>
                    <a:pt x="6261" y="3383"/>
                  </a:cubicBezTo>
                  <a:cubicBezTo>
                    <a:pt x="5616" y="1993"/>
                    <a:pt x="4588" y="745"/>
                    <a:pt x="32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5262268" y="1907640"/>
              <a:ext cx="47663" cy="458200"/>
            </a:xfrm>
            <a:custGeom>
              <a:avLst/>
              <a:gdLst/>
              <a:ahLst/>
              <a:cxnLst/>
              <a:rect l="l" t="t" r="r" b="b"/>
              <a:pathLst>
                <a:path w="1327" h="12757" fill="none" extrusionOk="0">
                  <a:moveTo>
                    <a:pt x="483" y="0"/>
                  </a:moveTo>
                  <a:cubicBezTo>
                    <a:pt x="1" y="4255"/>
                    <a:pt x="291" y="8602"/>
                    <a:pt x="1327" y="12757"/>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5232205" y="1948909"/>
              <a:ext cx="83580" cy="72338"/>
            </a:xfrm>
            <a:custGeom>
              <a:avLst/>
              <a:gdLst/>
              <a:ahLst/>
              <a:cxnLst/>
              <a:rect l="l" t="t" r="r" b="b"/>
              <a:pathLst>
                <a:path w="2327" h="2014" fill="none" extrusionOk="0">
                  <a:moveTo>
                    <a:pt x="1" y="752"/>
                  </a:moveTo>
                  <a:cubicBezTo>
                    <a:pt x="1" y="752"/>
                    <a:pt x="575" y="1688"/>
                    <a:pt x="1107" y="2014"/>
                  </a:cubicBezTo>
                  <a:cubicBezTo>
                    <a:pt x="1377" y="1369"/>
                    <a:pt x="1915" y="560"/>
                    <a:pt x="2327" y="0"/>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5209038" y="2027353"/>
              <a:ext cx="111596" cy="73128"/>
            </a:xfrm>
            <a:custGeom>
              <a:avLst/>
              <a:gdLst/>
              <a:ahLst/>
              <a:cxnLst/>
              <a:rect l="l" t="t" r="r" b="b"/>
              <a:pathLst>
                <a:path w="3107" h="2036" fill="none" extrusionOk="0">
                  <a:moveTo>
                    <a:pt x="1" y="808"/>
                  </a:moveTo>
                  <a:cubicBezTo>
                    <a:pt x="639" y="1099"/>
                    <a:pt x="1093" y="1532"/>
                    <a:pt x="1766" y="2035"/>
                  </a:cubicBezTo>
                  <a:lnTo>
                    <a:pt x="3106" y="0"/>
                  </a:ln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5209289" y="2108060"/>
              <a:ext cx="120755" cy="82323"/>
            </a:xfrm>
            <a:custGeom>
              <a:avLst/>
              <a:gdLst/>
              <a:ahLst/>
              <a:cxnLst/>
              <a:rect l="l" t="t" r="r" b="b"/>
              <a:pathLst>
                <a:path w="3362" h="2292" fill="none" extrusionOk="0">
                  <a:moveTo>
                    <a:pt x="1" y="908"/>
                  </a:moveTo>
                  <a:cubicBezTo>
                    <a:pt x="639" y="1334"/>
                    <a:pt x="1256" y="1837"/>
                    <a:pt x="1937" y="2291"/>
                  </a:cubicBezTo>
                  <a:cubicBezTo>
                    <a:pt x="2312" y="1504"/>
                    <a:pt x="2809" y="682"/>
                    <a:pt x="3362" y="1"/>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5340209" y="1757900"/>
              <a:ext cx="327568" cy="408454"/>
            </a:xfrm>
            <a:custGeom>
              <a:avLst/>
              <a:gdLst/>
              <a:ahLst/>
              <a:cxnLst/>
              <a:rect l="l" t="t" r="r" b="b"/>
              <a:pathLst>
                <a:path w="9120" h="11372" extrusionOk="0">
                  <a:moveTo>
                    <a:pt x="9119" y="0"/>
                  </a:moveTo>
                  <a:lnTo>
                    <a:pt x="9119" y="0"/>
                  </a:lnTo>
                  <a:cubicBezTo>
                    <a:pt x="7467" y="631"/>
                    <a:pt x="5865" y="1404"/>
                    <a:pt x="4425" y="2432"/>
                  </a:cubicBezTo>
                  <a:cubicBezTo>
                    <a:pt x="2986" y="3460"/>
                    <a:pt x="1716" y="4744"/>
                    <a:pt x="823" y="6275"/>
                  </a:cubicBezTo>
                  <a:cubicBezTo>
                    <a:pt x="518" y="6800"/>
                    <a:pt x="249" y="7367"/>
                    <a:pt x="128" y="7970"/>
                  </a:cubicBezTo>
                  <a:cubicBezTo>
                    <a:pt x="0" y="8566"/>
                    <a:pt x="22" y="9211"/>
                    <a:pt x="270" y="9771"/>
                  </a:cubicBezTo>
                  <a:cubicBezTo>
                    <a:pt x="646" y="10643"/>
                    <a:pt x="1539" y="11225"/>
                    <a:pt x="2482" y="11345"/>
                  </a:cubicBezTo>
                  <a:cubicBezTo>
                    <a:pt x="2621" y="11363"/>
                    <a:pt x="2761" y="11372"/>
                    <a:pt x="2901" y="11372"/>
                  </a:cubicBezTo>
                  <a:cubicBezTo>
                    <a:pt x="3699" y="11372"/>
                    <a:pt x="4491" y="11088"/>
                    <a:pt x="5155" y="10629"/>
                  </a:cubicBezTo>
                  <a:cubicBezTo>
                    <a:pt x="5935" y="10090"/>
                    <a:pt x="6538" y="9332"/>
                    <a:pt x="7013" y="8516"/>
                  </a:cubicBezTo>
                  <a:cubicBezTo>
                    <a:pt x="7588" y="7538"/>
                    <a:pt x="7985" y="6460"/>
                    <a:pt x="8183" y="5347"/>
                  </a:cubicBezTo>
                  <a:cubicBezTo>
                    <a:pt x="8495" y="3631"/>
                    <a:pt x="8360" y="1773"/>
                    <a:pt x="9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5377635" y="1814434"/>
              <a:ext cx="250920" cy="386616"/>
            </a:xfrm>
            <a:custGeom>
              <a:avLst/>
              <a:gdLst/>
              <a:ahLst/>
              <a:cxnLst/>
              <a:rect l="l" t="t" r="r" b="b"/>
              <a:pathLst>
                <a:path w="6986" h="10764" fill="none" extrusionOk="0">
                  <a:moveTo>
                    <a:pt x="6985" y="0"/>
                  </a:moveTo>
                  <a:cubicBezTo>
                    <a:pt x="3504" y="2631"/>
                    <a:pt x="986" y="6510"/>
                    <a:pt x="1" y="10764"/>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5560491" y="1815691"/>
              <a:ext cx="61922" cy="57863"/>
            </a:xfrm>
            <a:custGeom>
              <a:avLst/>
              <a:gdLst/>
              <a:ahLst/>
              <a:cxnLst/>
              <a:rect l="l" t="t" r="r" b="b"/>
              <a:pathLst>
                <a:path w="1724" h="1611" fill="none" extrusionOk="0">
                  <a:moveTo>
                    <a:pt x="348" y="1"/>
                  </a:moveTo>
                  <a:cubicBezTo>
                    <a:pt x="242" y="497"/>
                    <a:pt x="43" y="1086"/>
                    <a:pt x="1" y="1610"/>
                  </a:cubicBezTo>
                  <a:lnTo>
                    <a:pt x="1724" y="1213"/>
                  </a:ln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5484597" y="1871974"/>
              <a:ext cx="106244" cy="85124"/>
            </a:xfrm>
            <a:custGeom>
              <a:avLst/>
              <a:gdLst/>
              <a:ahLst/>
              <a:cxnLst/>
              <a:rect l="l" t="t" r="r" b="b"/>
              <a:pathLst>
                <a:path w="2958" h="2370" fill="none" extrusionOk="0">
                  <a:moveTo>
                    <a:pt x="171" y="1"/>
                  </a:moveTo>
                  <a:cubicBezTo>
                    <a:pt x="157" y="752"/>
                    <a:pt x="1" y="1539"/>
                    <a:pt x="121" y="2369"/>
                  </a:cubicBezTo>
                  <a:cubicBezTo>
                    <a:pt x="1008" y="2071"/>
                    <a:pt x="2050" y="1795"/>
                    <a:pt x="2958" y="1610"/>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5418653" y="1958571"/>
              <a:ext cx="126106" cy="85376"/>
            </a:xfrm>
            <a:custGeom>
              <a:avLst/>
              <a:gdLst/>
              <a:ahLst/>
              <a:cxnLst/>
              <a:rect l="l" t="t" r="r" b="b"/>
              <a:pathLst>
                <a:path w="3511" h="2377" fill="none" extrusionOk="0">
                  <a:moveTo>
                    <a:pt x="0" y="1"/>
                  </a:moveTo>
                  <a:cubicBezTo>
                    <a:pt x="171" y="788"/>
                    <a:pt x="284" y="1575"/>
                    <a:pt x="475" y="2376"/>
                  </a:cubicBezTo>
                  <a:cubicBezTo>
                    <a:pt x="1433" y="1972"/>
                    <a:pt x="2489" y="1681"/>
                    <a:pt x="3510" y="1504"/>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3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233"/>
        <p:cNvGrpSpPr/>
        <p:nvPr/>
      </p:nvGrpSpPr>
      <p:grpSpPr>
        <a:xfrm>
          <a:off x="0" y="0"/>
          <a:ext cx="0" cy="0"/>
          <a:chOff x="0" y="0"/>
          <a:chExt cx="0" cy="0"/>
        </a:xfrm>
      </p:grpSpPr>
      <p:pic>
        <p:nvPicPr>
          <p:cNvPr id="234" name="Google Shape;234;p13"/>
          <p:cNvPicPr preferRelativeResize="0"/>
          <p:nvPr/>
        </p:nvPicPr>
        <p:blipFill>
          <a:blip r:embed="rId2">
            <a:alphaModFix amt="20000"/>
          </a:blip>
          <a:stretch>
            <a:fillRect/>
          </a:stretch>
        </p:blipFill>
        <p:spPr>
          <a:xfrm rot="10800000" flipH="1">
            <a:off x="0" y="0"/>
            <a:ext cx="9144000" cy="5143500"/>
          </a:xfrm>
          <a:prstGeom prst="rect">
            <a:avLst/>
          </a:prstGeom>
          <a:noFill/>
          <a:ln>
            <a:noFill/>
          </a:ln>
        </p:spPr>
      </p:pic>
      <p:sp>
        <p:nvSpPr>
          <p:cNvPr id="235" name="Google Shape;235;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36" name="Google Shape;236;p13"/>
          <p:cNvSpPr txBox="1">
            <a:spLocks noGrp="1"/>
          </p:cNvSpPr>
          <p:nvPr>
            <p:ph type="subTitle" idx="1"/>
          </p:nvPr>
        </p:nvSpPr>
        <p:spPr>
          <a:xfrm>
            <a:off x="720000" y="226937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7" name="Google Shape;237;p13"/>
          <p:cNvSpPr txBox="1">
            <a:spLocks noGrp="1"/>
          </p:cNvSpPr>
          <p:nvPr>
            <p:ph type="subTitle" idx="2"/>
          </p:nvPr>
        </p:nvSpPr>
        <p:spPr>
          <a:xfrm>
            <a:off x="3419269" y="226937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8" name="Google Shape;238;p13"/>
          <p:cNvSpPr txBox="1">
            <a:spLocks noGrp="1"/>
          </p:cNvSpPr>
          <p:nvPr>
            <p:ph type="subTitle" idx="3"/>
          </p:nvPr>
        </p:nvSpPr>
        <p:spPr>
          <a:xfrm>
            <a:off x="720000" y="408377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9" name="Google Shape;239;p13"/>
          <p:cNvSpPr txBox="1">
            <a:spLocks noGrp="1"/>
          </p:cNvSpPr>
          <p:nvPr>
            <p:ph type="subTitle" idx="4"/>
          </p:nvPr>
        </p:nvSpPr>
        <p:spPr>
          <a:xfrm>
            <a:off x="3419269" y="408377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0" name="Google Shape;240;p13"/>
          <p:cNvSpPr txBox="1">
            <a:spLocks noGrp="1"/>
          </p:cNvSpPr>
          <p:nvPr>
            <p:ph type="subTitle" idx="5"/>
          </p:nvPr>
        </p:nvSpPr>
        <p:spPr>
          <a:xfrm>
            <a:off x="6118545" y="226937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1" name="Google Shape;241;p13"/>
          <p:cNvSpPr txBox="1">
            <a:spLocks noGrp="1"/>
          </p:cNvSpPr>
          <p:nvPr>
            <p:ph type="subTitle" idx="6"/>
          </p:nvPr>
        </p:nvSpPr>
        <p:spPr>
          <a:xfrm>
            <a:off x="6118545" y="408377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2" name="Google Shape;242;p13"/>
          <p:cNvSpPr txBox="1">
            <a:spLocks noGrp="1"/>
          </p:cNvSpPr>
          <p:nvPr>
            <p:ph type="title" idx="7" hasCustomPrompt="1"/>
          </p:nvPr>
        </p:nvSpPr>
        <p:spPr>
          <a:xfrm>
            <a:off x="840174" y="1344775"/>
            <a:ext cx="812100" cy="447600"/>
          </a:xfrm>
          <a:prstGeom prst="rect">
            <a:avLst/>
          </a:prstGeom>
          <a:solidFill>
            <a:schemeClr val="lt1"/>
          </a:solidFill>
          <a:ln w="381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3" name="Google Shape;243;p13"/>
          <p:cNvSpPr txBox="1">
            <a:spLocks noGrp="1"/>
          </p:cNvSpPr>
          <p:nvPr>
            <p:ph type="title" idx="8" hasCustomPrompt="1"/>
          </p:nvPr>
        </p:nvSpPr>
        <p:spPr>
          <a:xfrm>
            <a:off x="840174" y="3159197"/>
            <a:ext cx="812100" cy="447600"/>
          </a:xfrm>
          <a:prstGeom prst="rect">
            <a:avLst/>
          </a:prstGeom>
          <a:solidFill>
            <a:schemeClr val="lt1"/>
          </a:solidFill>
          <a:ln w="381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4" name="Google Shape;244;p13"/>
          <p:cNvSpPr txBox="1">
            <a:spLocks noGrp="1"/>
          </p:cNvSpPr>
          <p:nvPr>
            <p:ph type="title" idx="9" hasCustomPrompt="1"/>
          </p:nvPr>
        </p:nvSpPr>
        <p:spPr>
          <a:xfrm>
            <a:off x="3539449" y="1344775"/>
            <a:ext cx="812100" cy="447600"/>
          </a:xfrm>
          <a:prstGeom prst="rect">
            <a:avLst/>
          </a:prstGeom>
          <a:solidFill>
            <a:schemeClr val="lt1"/>
          </a:solidFill>
          <a:ln w="381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5" name="Google Shape;245;p13"/>
          <p:cNvSpPr txBox="1">
            <a:spLocks noGrp="1"/>
          </p:cNvSpPr>
          <p:nvPr>
            <p:ph type="title" idx="13" hasCustomPrompt="1"/>
          </p:nvPr>
        </p:nvSpPr>
        <p:spPr>
          <a:xfrm>
            <a:off x="3539449" y="3159197"/>
            <a:ext cx="812100" cy="447600"/>
          </a:xfrm>
          <a:prstGeom prst="rect">
            <a:avLst/>
          </a:prstGeom>
          <a:solidFill>
            <a:schemeClr val="lt1"/>
          </a:solidFill>
          <a:ln w="381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6" name="Google Shape;246;p13"/>
          <p:cNvSpPr txBox="1">
            <a:spLocks noGrp="1"/>
          </p:cNvSpPr>
          <p:nvPr>
            <p:ph type="title" idx="14" hasCustomPrompt="1"/>
          </p:nvPr>
        </p:nvSpPr>
        <p:spPr>
          <a:xfrm>
            <a:off x="6238724" y="1344775"/>
            <a:ext cx="812100" cy="447600"/>
          </a:xfrm>
          <a:prstGeom prst="rect">
            <a:avLst/>
          </a:prstGeom>
          <a:solidFill>
            <a:schemeClr val="lt1"/>
          </a:solidFill>
          <a:ln w="381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7" name="Google Shape;247;p13"/>
          <p:cNvSpPr txBox="1">
            <a:spLocks noGrp="1"/>
          </p:cNvSpPr>
          <p:nvPr>
            <p:ph type="title" idx="15" hasCustomPrompt="1"/>
          </p:nvPr>
        </p:nvSpPr>
        <p:spPr>
          <a:xfrm>
            <a:off x="6238724" y="3159197"/>
            <a:ext cx="812100" cy="447600"/>
          </a:xfrm>
          <a:prstGeom prst="rect">
            <a:avLst/>
          </a:prstGeom>
          <a:solidFill>
            <a:schemeClr val="lt1"/>
          </a:solidFill>
          <a:ln w="381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8" name="Google Shape;248;p13"/>
          <p:cNvSpPr txBox="1">
            <a:spLocks noGrp="1"/>
          </p:cNvSpPr>
          <p:nvPr>
            <p:ph type="subTitle" idx="16"/>
          </p:nvPr>
        </p:nvSpPr>
        <p:spPr>
          <a:xfrm>
            <a:off x="720000" y="1980375"/>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solidFill>
                  <a:schemeClr val="dk1"/>
                </a:solidFill>
                <a:latin typeface="Days One"/>
                <a:ea typeface="Days One"/>
                <a:cs typeface="Days One"/>
                <a:sym typeface="Days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49" name="Google Shape;249;p13"/>
          <p:cNvSpPr txBox="1">
            <a:spLocks noGrp="1"/>
          </p:cNvSpPr>
          <p:nvPr>
            <p:ph type="subTitle" idx="17"/>
          </p:nvPr>
        </p:nvSpPr>
        <p:spPr>
          <a:xfrm>
            <a:off x="3419269" y="1980375"/>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solidFill>
                  <a:schemeClr val="dk1"/>
                </a:solidFill>
                <a:latin typeface="Days One"/>
                <a:ea typeface="Days One"/>
                <a:cs typeface="Days One"/>
                <a:sym typeface="Days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50" name="Google Shape;250;p13"/>
          <p:cNvSpPr txBox="1">
            <a:spLocks noGrp="1"/>
          </p:cNvSpPr>
          <p:nvPr>
            <p:ph type="subTitle" idx="18"/>
          </p:nvPr>
        </p:nvSpPr>
        <p:spPr>
          <a:xfrm>
            <a:off x="6118545" y="1980375"/>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solidFill>
                  <a:schemeClr val="dk1"/>
                </a:solidFill>
                <a:latin typeface="Days One"/>
                <a:ea typeface="Days One"/>
                <a:cs typeface="Days One"/>
                <a:sym typeface="Days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51" name="Google Shape;251;p13"/>
          <p:cNvSpPr txBox="1">
            <a:spLocks noGrp="1"/>
          </p:cNvSpPr>
          <p:nvPr>
            <p:ph type="subTitle" idx="19"/>
          </p:nvPr>
        </p:nvSpPr>
        <p:spPr>
          <a:xfrm>
            <a:off x="720000" y="3794850"/>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solidFill>
                  <a:schemeClr val="dk1"/>
                </a:solidFill>
                <a:latin typeface="Days One"/>
                <a:ea typeface="Days One"/>
                <a:cs typeface="Days One"/>
                <a:sym typeface="Days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52" name="Google Shape;252;p13"/>
          <p:cNvSpPr txBox="1">
            <a:spLocks noGrp="1"/>
          </p:cNvSpPr>
          <p:nvPr>
            <p:ph type="subTitle" idx="20"/>
          </p:nvPr>
        </p:nvSpPr>
        <p:spPr>
          <a:xfrm>
            <a:off x="3419269" y="3794850"/>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solidFill>
                  <a:schemeClr val="dk1"/>
                </a:solidFill>
                <a:latin typeface="Days One"/>
                <a:ea typeface="Days One"/>
                <a:cs typeface="Days One"/>
                <a:sym typeface="Days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53" name="Google Shape;253;p13"/>
          <p:cNvSpPr txBox="1">
            <a:spLocks noGrp="1"/>
          </p:cNvSpPr>
          <p:nvPr>
            <p:ph type="subTitle" idx="21"/>
          </p:nvPr>
        </p:nvSpPr>
        <p:spPr>
          <a:xfrm>
            <a:off x="6118545" y="3794850"/>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solidFill>
                  <a:schemeClr val="dk1"/>
                </a:solidFill>
                <a:latin typeface="Days One"/>
                <a:ea typeface="Days One"/>
                <a:cs typeface="Days One"/>
                <a:sym typeface="Days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254" name="Google Shape;254;p13"/>
          <p:cNvGrpSpPr/>
          <p:nvPr/>
        </p:nvGrpSpPr>
        <p:grpSpPr>
          <a:xfrm rot="-9046125">
            <a:off x="8662995" y="4027368"/>
            <a:ext cx="668795" cy="1153267"/>
            <a:chOff x="5192731" y="312328"/>
            <a:chExt cx="367292" cy="633405"/>
          </a:xfrm>
        </p:grpSpPr>
        <p:sp>
          <p:nvSpPr>
            <p:cNvPr id="255" name="Google Shape;255;p13"/>
            <p:cNvSpPr/>
            <p:nvPr/>
          </p:nvSpPr>
          <p:spPr>
            <a:xfrm>
              <a:off x="5192731" y="312328"/>
              <a:ext cx="367292" cy="633405"/>
            </a:xfrm>
            <a:custGeom>
              <a:avLst/>
              <a:gdLst/>
              <a:ahLst/>
              <a:cxnLst/>
              <a:rect l="l" t="t" r="r" b="b"/>
              <a:pathLst>
                <a:path w="10226" h="17635" extrusionOk="0">
                  <a:moveTo>
                    <a:pt x="7489" y="0"/>
                  </a:moveTo>
                  <a:cubicBezTo>
                    <a:pt x="7418" y="0"/>
                    <a:pt x="7347" y="7"/>
                    <a:pt x="7269" y="14"/>
                  </a:cubicBezTo>
                  <a:cubicBezTo>
                    <a:pt x="6836" y="64"/>
                    <a:pt x="6198" y="270"/>
                    <a:pt x="5610" y="993"/>
                  </a:cubicBezTo>
                  <a:cubicBezTo>
                    <a:pt x="5156" y="1553"/>
                    <a:pt x="4844" y="2191"/>
                    <a:pt x="4695" y="2843"/>
                  </a:cubicBezTo>
                  <a:cubicBezTo>
                    <a:pt x="4440" y="2716"/>
                    <a:pt x="4199" y="2673"/>
                    <a:pt x="4021" y="2652"/>
                  </a:cubicBezTo>
                  <a:cubicBezTo>
                    <a:pt x="3965" y="2645"/>
                    <a:pt x="3901" y="2645"/>
                    <a:pt x="3837" y="2645"/>
                  </a:cubicBezTo>
                  <a:cubicBezTo>
                    <a:pt x="3050" y="2645"/>
                    <a:pt x="2320" y="3127"/>
                    <a:pt x="1972" y="3879"/>
                  </a:cubicBezTo>
                  <a:cubicBezTo>
                    <a:pt x="1759" y="4354"/>
                    <a:pt x="1703" y="4900"/>
                    <a:pt x="1809" y="5495"/>
                  </a:cubicBezTo>
                  <a:cubicBezTo>
                    <a:pt x="1837" y="5644"/>
                    <a:pt x="1873" y="5786"/>
                    <a:pt x="1915" y="5928"/>
                  </a:cubicBezTo>
                  <a:cubicBezTo>
                    <a:pt x="1802" y="5985"/>
                    <a:pt x="1696" y="6056"/>
                    <a:pt x="1596" y="6141"/>
                  </a:cubicBezTo>
                  <a:cubicBezTo>
                    <a:pt x="1121" y="6531"/>
                    <a:pt x="838" y="7148"/>
                    <a:pt x="845" y="7800"/>
                  </a:cubicBezTo>
                  <a:cubicBezTo>
                    <a:pt x="852" y="8211"/>
                    <a:pt x="972" y="8630"/>
                    <a:pt x="1199" y="9034"/>
                  </a:cubicBezTo>
                  <a:cubicBezTo>
                    <a:pt x="1263" y="9147"/>
                    <a:pt x="1327" y="9253"/>
                    <a:pt x="1398" y="9360"/>
                  </a:cubicBezTo>
                  <a:cubicBezTo>
                    <a:pt x="1277" y="9409"/>
                    <a:pt x="1157" y="9473"/>
                    <a:pt x="1043" y="9544"/>
                  </a:cubicBezTo>
                  <a:cubicBezTo>
                    <a:pt x="299" y="10041"/>
                    <a:pt x="1" y="10991"/>
                    <a:pt x="285" y="11920"/>
                  </a:cubicBezTo>
                  <a:cubicBezTo>
                    <a:pt x="561" y="12813"/>
                    <a:pt x="1313" y="13550"/>
                    <a:pt x="2298" y="13898"/>
                  </a:cubicBezTo>
                  <a:cubicBezTo>
                    <a:pt x="2589" y="13997"/>
                    <a:pt x="2922" y="14068"/>
                    <a:pt x="3270" y="14111"/>
                  </a:cubicBezTo>
                  <a:cubicBezTo>
                    <a:pt x="3404" y="14969"/>
                    <a:pt x="3610" y="15805"/>
                    <a:pt x="3880" y="16614"/>
                  </a:cubicBezTo>
                  <a:cubicBezTo>
                    <a:pt x="4078" y="17223"/>
                    <a:pt x="4652" y="17635"/>
                    <a:pt x="5291" y="17635"/>
                  </a:cubicBezTo>
                  <a:cubicBezTo>
                    <a:pt x="5454" y="17635"/>
                    <a:pt x="5610" y="17606"/>
                    <a:pt x="5759" y="17557"/>
                  </a:cubicBezTo>
                  <a:cubicBezTo>
                    <a:pt x="6142" y="17429"/>
                    <a:pt x="6446" y="17167"/>
                    <a:pt x="6624" y="16812"/>
                  </a:cubicBezTo>
                  <a:cubicBezTo>
                    <a:pt x="6801" y="16458"/>
                    <a:pt x="6829" y="16054"/>
                    <a:pt x="6709" y="15671"/>
                  </a:cubicBezTo>
                  <a:cubicBezTo>
                    <a:pt x="6453" y="14898"/>
                    <a:pt x="6262" y="14096"/>
                    <a:pt x="6149" y="13274"/>
                  </a:cubicBezTo>
                  <a:cubicBezTo>
                    <a:pt x="6503" y="13196"/>
                    <a:pt x="6858" y="13097"/>
                    <a:pt x="7191" y="12969"/>
                  </a:cubicBezTo>
                  <a:cubicBezTo>
                    <a:pt x="8297" y="12544"/>
                    <a:pt x="8673" y="11835"/>
                    <a:pt x="8801" y="11310"/>
                  </a:cubicBezTo>
                  <a:cubicBezTo>
                    <a:pt x="8935" y="10728"/>
                    <a:pt x="8808" y="10133"/>
                    <a:pt x="8474" y="9651"/>
                  </a:cubicBezTo>
                  <a:cubicBezTo>
                    <a:pt x="9120" y="9083"/>
                    <a:pt x="9410" y="8346"/>
                    <a:pt x="9276" y="7623"/>
                  </a:cubicBezTo>
                  <a:cubicBezTo>
                    <a:pt x="9240" y="7445"/>
                    <a:pt x="9183" y="7282"/>
                    <a:pt x="9105" y="7119"/>
                  </a:cubicBezTo>
                  <a:cubicBezTo>
                    <a:pt x="9474" y="6828"/>
                    <a:pt x="9758" y="6446"/>
                    <a:pt x="9914" y="6013"/>
                  </a:cubicBezTo>
                  <a:cubicBezTo>
                    <a:pt x="10226" y="5176"/>
                    <a:pt x="9999" y="4233"/>
                    <a:pt x="9403" y="3638"/>
                  </a:cubicBezTo>
                  <a:cubicBezTo>
                    <a:pt x="9729" y="3028"/>
                    <a:pt x="9822" y="2347"/>
                    <a:pt x="9659" y="1716"/>
                  </a:cubicBezTo>
                  <a:cubicBezTo>
                    <a:pt x="9396" y="723"/>
                    <a:pt x="8481" y="0"/>
                    <a:pt x="7489"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5401340" y="363367"/>
              <a:ext cx="92488" cy="111452"/>
            </a:xfrm>
            <a:custGeom>
              <a:avLst/>
              <a:gdLst/>
              <a:ahLst/>
              <a:cxnLst/>
              <a:rect l="l" t="t" r="r" b="b"/>
              <a:pathLst>
                <a:path w="2575" h="3103" extrusionOk="0">
                  <a:moveTo>
                    <a:pt x="1683" y="0"/>
                  </a:moveTo>
                  <a:cubicBezTo>
                    <a:pt x="1659" y="0"/>
                    <a:pt x="1634" y="2"/>
                    <a:pt x="1610" y="4"/>
                  </a:cubicBezTo>
                  <a:cubicBezTo>
                    <a:pt x="1326" y="33"/>
                    <a:pt x="1085" y="238"/>
                    <a:pt x="901" y="465"/>
                  </a:cubicBezTo>
                  <a:cubicBezTo>
                    <a:pt x="319" y="1181"/>
                    <a:pt x="0" y="2231"/>
                    <a:pt x="326" y="3103"/>
                  </a:cubicBezTo>
                  <a:cubicBezTo>
                    <a:pt x="461" y="2904"/>
                    <a:pt x="965" y="2713"/>
                    <a:pt x="1305" y="2507"/>
                  </a:cubicBezTo>
                  <a:cubicBezTo>
                    <a:pt x="1645" y="2309"/>
                    <a:pt x="1971" y="2075"/>
                    <a:pt x="2213" y="1763"/>
                  </a:cubicBezTo>
                  <a:cubicBezTo>
                    <a:pt x="2447" y="1451"/>
                    <a:pt x="2574" y="1040"/>
                    <a:pt x="2475" y="657"/>
                  </a:cubicBezTo>
                  <a:cubicBezTo>
                    <a:pt x="2382" y="297"/>
                    <a:pt x="2051" y="0"/>
                    <a:pt x="16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5388087" y="471766"/>
              <a:ext cx="117702" cy="68351"/>
            </a:xfrm>
            <a:custGeom>
              <a:avLst/>
              <a:gdLst/>
              <a:ahLst/>
              <a:cxnLst/>
              <a:rect l="l" t="t" r="r" b="b"/>
              <a:pathLst>
                <a:path w="3277" h="1903" extrusionOk="0">
                  <a:moveTo>
                    <a:pt x="2429" y="0"/>
                  </a:moveTo>
                  <a:cubicBezTo>
                    <a:pt x="2252" y="0"/>
                    <a:pt x="2068" y="45"/>
                    <a:pt x="1901" y="106"/>
                  </a:cubicBezTo>
                  <a:cubicBezTo>
                    <a:pt x="1135" y="383"/>
                    <a:pt x="369" y="993"/>
                    <a:pt x="1" y="1723"/>
                  </a:cubicBezTo>
                  <a:cubicBezTo>
                    <a:pt x="277" y="1758"/>
                    <a:pt x="759" y="1815"/>
                    <a:pt x="1149" y="1865"/>
                  </a:cubicBezTo>
                  <a:cubicBezTo>
                    <a:pt x="1323" y="1887"/>
                    <a:pt x="1499" y="1902"/>
                    <a:pt x="1675" y="1902"/>
                  </a:cubicBezTo>
                  <a:cubicBezTo>
                    <a:pt x="1886" y="1902"/>
                    <a:pt x="2096" y="1880"/>
                    <a:pt x="2298" y="1822"/>
                  </a:cubicBezTo>
                  <a:cubicBezTo>
                    <a:pt x="2667" y="1709"/>
                    <a:pt x="3014" y="1453"/>
                    <a:pt x="3149" y="1092"/>
                  </a:cubicBezTo>
                  <a:cubicBezTo>
                    <a:pt x="3276" y="723"/>
                    <a:pt x="3149" y="262"/>
                    <a:pt x="2801" y="85"/>
                  </a:cubicBezTo>
                  <a:cubicBezTo>
                    <a:pt x="2687" y="25"/>
                    <a:pt x="2560" y="0"/>
                    <a:pt x="2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5306087" y="458189"/>
              <a:ext cx="71584" cy="120826"/>
            </a:xfrm>
            <a:custGeom>
              <a:avLst/>
              <a:gdLst/>
              <a:ahLst/>
              <a:cxnLst/>
              <a:rect l="l" t="t" r="r" b="b"/>
              <a:pathLst>
                <a:path w="1993" h="3364" extrusionOk="0">
                  <a:moveTo>
                    <a:pt x="689" y="0"/>
                  </a:moveTo>
                  <a:cubicBezTo>
                    <a:pt x="442" y="0"/>
                    <a:pt x="214" y="178"/>
                    <a:pt x="107" y="406"/>
                  </a:cubicBezTo>
                  <a:cubicBezTo>
                    <a:pt x="0" y="647"/>
                    <a:pt x="7" y="924"/>
                    <a:pt x="50" y="1186"/>
                  </a:cubicBezTo>
                  <a:cubicBezTo>
                    <a:pt x="220" y="2101"/>
                    <a:pt x="1014" y="3051"/>
                    <a:pt x="1894" y="3363"/>
                  </a:cubicBezTo>
                  <a:cubicBezTo>
                    <a:pt x="1993" y="2420"/>
                    <a:pt x="1766" y="1371"/>
                    <a:pt x="1376" y="591"/>
                  </a:cubicBezTo>
                  <a:cubicBezTo>
                    <a:pt x="1241" y="321"/>
                    <a:pt x="1036" y="30"/>
                    <a:pt x="731" y="2"/>
                  </a:cubicBezTo>
                  <a:cubicBezTo>
                    <a:pt x="717" y="1"/>
                    <a:pt x="703" y="0"/>
                    <a:pt x="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5362873" y="575927"/>
              <a:ext cx="114649" cy="68387"/>
            </a:xfrm>
            <a:custGeom>
              <a:avLst/>
              <a:gdLst/>
              <a:ahLst/>
              <a:cxnLst/>
              <a:rect l="l" t="t" r="r" b="b"/>
              <a:pathLst>
                <a:path w="3192" h="1904" extrusionOk="0">
                  <a:moveTo>
                    <a:pt x="2215" y="0"/>
                  </a:moveTo>
                  <a:cubicBezTo>
                    <a:pt x="1812" y="0"/>
                    <a:pt x="1406" y="155"/>
                    <a:pt x="1071" y="390"/>
                  </a:cubicBezTo>
                  <a:cubicBezTo>
                    <a:pt x="646" y="688"/>
                    <a:pt x="298" y="1156"/>
                    <a:pt x="1" y="1581"/>
                  </a:cubicBezTo>
                  <a:cubicBezTo>
                    <a:pt x="309" y="1802"/>
                    <a:pt x="690" y="1904"/>
                    <a:pt x="1087" y="1904"/>
                  </a:cubicBezTo>
                  <a:cubicBezTo>
                    <a:pt x="1685" y="1904"/>
                    <a:pt x="2318" y="1671"/>
                    <a:pt x="2787" y="1262"/>
                  </a:cubicBezTo>
                  <a:cubicBezTo>
                    <a:pt x="3000" y="1078"/>
                    <a:pt x="3191" y="815"/>
                    <a:pt x="3142" y="546"/>
                  </a:cubicBezTo>
                  <a:cubicBezTo>
                    <a:pt x="3092" y="269"/>
                    <a:pt x="2816" y="92"/>
                    <a:pt x="2539" y="35"/>
                  </a:cubicBezTo>
                  <a:cubicBezTo>
                    <a:pt x="2432" y="11"/>
                    <a:pt x="2324" y="0"/>
                    <a:pt x="2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5273977" y="567558"/>
              <a:ext cx="84586" cy="87962"/>
            </a:xfrm>
            <a:custGeom>
              <a:avLst/>
              <a:gdLst/>
              <a:ahLst/>
              <a:cxnLst/>
              <a:rect l="l" t="t" r="r" b="b"/>
              <a:pathLst>
                <a:path w="2355" h="2449" extrusionOk="0">
                  <a:moveTo>
                    <a:pt x="624" y="1"/>
                  </a:moveTo>
                  <a:cubicBezTo>
                    <a:pt x="481" y="1"/>
                    <a:pt x="343" y="41"/>
                    <a:pt x="235" y="134"/>
                  </a:cubicBezTo>
                  <a:cubicBezTo>
                    <a:pt x="79" y="261"/>
                    <a:pt x="1" y="467"/>
                    <a:pt x="1" y="673"/>
                  </a:cubicBezTo>
                  <a:cubicBezTo>
                    <a:pt x="8" y="871"/>
                    <a:pt x="79" y="1070"/>
                    <a:pt x="178" y="1247"/>
                  </a:cubicBezTo>
                  <a:cubicBezTo>
                    <a:pt x="559" y="1936"/>
                    <a:pt x="1376" y="2448"/>
                    <a:pt x="2164" y="2448"/>
                  </a:cubicBezTo>
                  <a:cubicBezTo>
                    <a:pt x="2228" y="2448"/>
                    <a:pt x="2292" y="2445"/>
                    <a:pt x="2355" y="2438"/>
                  </a:cubicBezTo>
                  <a:cubicBezTo>
                    <a:pt x="2171" y="1814"/>
                    <a:pt x="1901" y="1162"/>
                    <a:pt x="1568" y="658"/>
                  </a:cubicBezTo>
                  <a:cubicBezTo>
                    <a:pt x="1419" y="439"/>
                    <a:pt x="1242" y="219"/>
                    <a:pt x="1001" y="91"/>
                  </a:cubicBezTo>
                  <a:cubicBezTo>
                    <a:pt x="886" y="34"/>
                    <a:pt x="753" y="1"/>
                    <a:pt x="6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5356012" y="675167"/>
              <a:ext cx="105454" cy="68028"/>
            </a:xfrm>
            <a:custGeom>
              <a:avLst/>
              <a:gdLst/>
              <a:ahLst/>
              <a:cxnLst/>
              <a:rect l="l" t="t" r="r" b="b"/>
              <a:pathLst>
                <a:path w="2936" h="1894" extrusionOk="0">
                  <a:moveTo>
                    <a:pt x="2029" y="1"/>
                  </a:moveTo>
                  <a:cubicBezTo>
                    <a:pt x="1922" y="1"/>
                    <a:pt x="1813" y="16"/>
                    <a:pt x="1709" y="45"/>
                  </a:cubicBezTo>
                  <a:cubicBezTo>
                    <a:pt x="1432" y="116"/>
                    <a:pt x="1191" y="286"/>
                    <a:pt x="972" y="470"/>
                  </a:cubicBezTo>
                  <a:cubicBezTo>
                    <a:pt x="567" y="839"/>
                    <a:pt x="184" y="1371"/>
                    <a:pt x="0" y="1889"/>
                  </a:cubicBezTo>
                  <a:cubicBezTo>
                    <a:pt x="79" y="1892"/>
                    <a:pt x="158" y="1894"/>
                    <a:pt x="236" y="1894"/>
                  </a:cubicBezTo>
                  <a:cubicBezTo>
                    <a:pt x="924" y="1894"/>
                    <a:pt x="1581" y="1757"/>
                    <a:pt x="2134" y="1541"/>
                  </a:cubicBezTo>
                  <a:cubicBezTo>
                    <a:pt x="2453" y="1421"/>
                    <a:pt x="2794" y="1215"/>
                    <a:pt x="2872" y="882"/>
                  </a:cubicBezTo>
                  <a:cubicBezTo>
                    <a:pt x="2936" y="605"/>
                    <a:pt x="2787" y="300"/>
                    <a:pt x="2546" y="144"/>
                  </a:cubicBezTo>
                  <a:cubicBezTo>
                    <a:pt x="2393" y="46"/>
                    <a:pt x="2213" y="1"/>
                    <a:pt x="20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5248511" y="694706"/>
              <a:ext cx="109046" cy="75068"/>
            </a:xfrm>
            <a:custGeom>
              <a:avLst/>
              <a:gdLst/>
              <a:ahLst/>
              <a:cxnLst/>
              <a:rect l="l" t="t" r="r" b="b"/>
              <a:pathLst>
                <a:path w="3036" h="2090" extrusionOk="0">
                  <a:moveTo>
                    <a:pt x="558" y="1"/>
                  </a:moveTo>
                  <a:cubicBezTo>
                    <a:pt x="458" y="1"/>
                    <a:pt x="362" y="25"/>
                    <a:pt x="277" y="82"/>
                  </a:cubicBezTo>
                  <a:cubicBezTo>
                    <a:pt x="36" y="238"/>
                    <a:pt x="1" y="586"/>
                    <a:pt x="86" y="855"/>
                  </a:cubicBezTo>
                  <a:cubicBezTo>
                    <a:pt x="242" y="1366"/>
                    <a:pt x="710" y="1735"/>
                    <a:pt x="1213" y="1912"/>
                  </a:cubicBezTo>
                  <a:cubicBezTo>
                    <a:pt x="1535" y="2025"/>
                    <a:pt x="1958" y="2089"/>
                    <a:pt x="2370" y="2089"/>
                  </a:cubicBezTo>
                  <a:cubicBezTo>
                    <a:pt x="2602" y="2089"/>
                    <a:pt x="2831" y="2069"/>
                    <a:pt x="3036" y="2025"/>
                  </a:cubicBezTo>
                  <a:cubicBezTo>
                    <a:pt x="2639" y="1316"/>
                    <a:pt x="1859" y="664"/>
                    <a:pt x="1171" y="224"/>
                  </a:cubicBezTo>
                  <a:cubicBezTo>
                    <a:pt x="989" y="104"/>
                    <a:pt x="765" y="1"/>
                    <a:pt x="5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5332307" y="429455"/>
              <a:ext cx="105993" cy="462797"/>
            </a:xfrm>
            <a:custGeom>
              <a:avLst/>
              <a:gdLst/>
              <a:ahLst/>
              <a:cxnLst/>
              <a:rect l="l" t="t" r="r" b="b"/>
              <a:pathLst>
                <a:path w="2951" h="12885" fill="none" extrusionOk="0">
                  <a:moveTo>
                    <a:pt x="2950" y="1"/>
                  </a:moveTo>
                  <a:cubicBezTo>
                    <a:pt x="582" y="3787"/>
                    <a:pt x="1" y="8644"/>
                    <a:pt x="1405" y="12885"/>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5341753" y="510701"/>
              <a:ext cx="32362" cy="68315"/>
            </a:xfrm>
            <a:custGeom>
              <a:avLst/>
              <a:gdLst/>
              <a:ahLst/>
              <a:cxnLst/>
              <a:rect l="l" t="t" r="r" b="b"/>
              <a:pathLst>
                <a:path w="901" h="1902" fill="none" extrusionOk="0">
                  <a:moveTo>
                    <a:pt x="0" y="1"/>
                  </a:moveTo>
                  <a:cubicBezTo>
                    <a:pt x="0" y="1"/>
                    <a:pt x="496" y="1291"/>
                    <a:pt x="901" y="1901"/>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5388087" y="511994"/>
              <a:ext cx="67776" cy="21658"/>
            </a:xfrm>
            <a:custGeom>
              <a:avLst/>
              <a:gdLst/>
              <a:ahLst/>
              <a:cxnLst/>
              <a:rect l="l" t="t" r="r" b="b"/>
              <a:pathLst>
                <a:path w="1887" h="603" fill="none" extrusionOk="0">
                  <a:moveTo>
                    <a:pt x="1887" y="0"/>
                  </a:moveTo>
                  <a:cubicBezTo>
                    <a:pt x="1887" y="0"/>
                    <a:pt x="646" y="369"/>
                    <a:pt x="1" y="603"/>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5309894" y="608001"/>
              <a:ext cx="48668" cy="47160"/>
            </a:xfrm>
            <a:custGeom>
              <a:avLst/>
              <a:gdLst/>
              <a:ahLst/>
              <a:cxnLst/>
              <a:rect l="l" t="t" r="r" b="b"/>
              <a:pathLst>
                <a:path w="1355" h="1313" fill="none" extrusionOk="0">
                  <a:moveTo>
                    <a:pt x="1" y="0"/>
                  </a:moveTo>
                  <a:cubicBezTo>
                    <a:pt x="1" y="0"/>
                    <a:pt x="759" y="1036"/>
                    <a:pt x="1355" y="1312"/>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5362873" y="610300"/>
              <a:ext cx="64723" cy="22448"/>
            </a:xfrm>
            <a:custGeom>
              <a:avLst/>
              <a:gdLst/>
              <a:ahLst/>
              <a:cxnLst/>
              <a:rect l="l" t="t" r="r" b="b"/>
              <a:pathLst>
                <a:path w="1802" h="625" fill="none" extrusionOk="0">
                  <a:moveTo>
                    <a:pt x="1802" y="0"/>
                  </a:moveTo>
                  <a:cubicBezTo>
                    <a:pt x="1802" y="0"/>
                    <a:pt x="688" y="419"/>
                    <a:pt x="1" y="624"/>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5292331" y="731773"/>
              <a:ext cx="65226" cy="35702"/>
            </a:xfrm>
            <a:custGeom>
              <a:avLst/>
              <a:gdLst/>
              <a:ahLst/>
              <a:cxnLst/>
              <a:rect l="l" t="t" r="r" b="b"/>
              <a:pathLst>
                <a:path w="1816" h="994" fill="none" extrusionOk="0">
                  <a:moveTo>
                    <a:pt x="0" y="1"/>
                  </a:moveTo>
                  <a:cubicBezTo>
                    <a:pt x="0" y="1"/>
                    <a:pt x="943" y="703"/>
                    <a:pt x="1816" y="993"/>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5356012" y="706559"/>
              <a:ext cx="64185" cy="36456"/>
            </a:xfrm>
            <a:custGeom>
              <a:avLst/>
              <a:gdLst/>
              <a:ahLst/>
              <a:cxnLst/>
              <a:rect l="l" t="t" r="r" b="b"/>
              <a:pathLst>
                <a:path w="1787" h="1015" fill="none" extrusionOk="0">
                  <a:moveTo>
                    <a:pt x="1787" y="1"/>
                  </a:moveTo>
                  <a:cubicBezTo>
                    <a:pt x="1787" y="1"/>
                    <a:pt x="886" y="752"/>
                    <a:pt x="0" y="1015"/>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13"/>
          <p:cNvGrpSpPr/>
          <p:nvPr/>
        </p:nvGrpSpPr>
        <p:grpSpPr>
          <a:xfrm rot="10800000">
            <a:off x="63884" y="-75325"/>
            <a:ext cx="590654" cy="1091297"/>
            <a:chOff x="5166512" y="1063363"/>
            <a:chExt cx="373147" cy="689472"/>
          </a:xfrm>
        </p:grpSpPr>
        <p:sp>
          <p:nvSpPr>
            <p:cNvPr id="271" name="Google Shape;271;p13"/>
            <p:cNvSpPr/>
            <p:nvPr/>
          </p:nvSpPr>
          <p:spPr>
            <a:xfrm>
              <a:off x="5166512" y="1063363"/>
              <a:ext cx="373147" cy="689472"/>
            </a:xfrm>
            <a:custGeom>
              <a:avLst/>
              <a:gdLst/>
              <a:ahLst/>
              <a:cxnLst/>
              <a:rect l="l" t="t" r="r" b="b"/>
              <a:pathLst>
                <a:path w="10389" h="19196" extrusionOk="0">
                  <a:moveTo>
                    <a:pt x="5255" y="1"/>
                  </a:moveTo>
                  <a:cubicBezTo>
                    <a:pt x="4978" y="1"/>
                    <a:pt x="4709" y="22"/>
                    <a:pt x="4432" y="64"/>
                  </a:cubicBezTo>
                  <a:lnTo>
                    <a:pt x="4340" y="64"/>
                  </a:lnTo>
                  <a:cubicBezTo>
                    <a:pt x="4071" y="64"/>
                    <a:pt x="3801" y="135"/>
                    <a:pt x="3574" y="277"/>
                  </a:cubicBezTo>
                  <a:cubicBezTo>
                    <a:pt x="2681" y="582"/>
                    <a:pt x="1887" y="1128"/>
                    <a:pt x="1312" y="1830"/>
                  </a:cubicBezTo>
                  <a:cubicBezTo>
                    <a:pt x="1078" y="2114"/>
                    <a:pt x="880" y="2426"/>
                    <a:pt x="717" y="2773"/>
                  </a:cubicBezTo>
                  <a:cubicBezTo>
                    <a:pt x="539" y="2993"/>
                    <a:pt x="433" y="3270"/>
                    <a:pt x="412" y="3574"/>
                  </a:cubicBezTo>
                  <a:cubicBezTo>
                    <a:pt x="1" y="4985"/>
                    <a:pt x="206" y="6510"/>
                    <a:pt x="979" y="7715"/>
                  </a:cubicBezTo>
                  <a:cubicBezTo>
                    <a:pt x="1249" y="8127"/>
                    <a:pt x="1582" y="8502"/>
                    <a:pt x="1979" y="8822"/>
                  </a:cubicBezTo>
                  <a:cubicBezTo>
                    <a:pt x="2135" y="9006"/>
                    <a:pt x="2341" y="9155"/>
                    <a:pt x="2582" y="9247"/>
                  </a:cubicBezTo>
                  <a:cubicBezTo>
                    <a:pt x="3149" y="9594"/>
                    <a:pt x="3794" y="9828"/>
                    <a:pt x="4446" y="9935"/>
                  </a:cubicBezTo>
                  <a:cubicBezTo>
                    <a:pt x="4510" y="10424"/>
                    <a:pt x="4567" y="10913"/>
                    <a:pt x="4610" y="11403"/>
                  </a:cubicBezTo>
                  <a:cubicBezTo>
                    <a:pt x="4283" y="11317"/>
                    <a:pt x="3943" y="11268"/>
                    <a:pt x="3603" y="11268"/>
                  </a:cubicBezTo>
                  <a:cubicBezTo>
                    <a:pt x="2823" y="11268"/>
                    <a:pt x="2085" y="11502"/>
                    <a:pt x="1483" y="11934"/>
                  </a:cubicBezTo>
                  <a:cubicBezTo>
                    <a:pt x="1149" y="12175"/>
                    <a:pt x="937" y="12544"/>
                    <a:pt x="894" y="12948"/>
                  </a:cubicBezTo>
                  <a:cubicBezTo>
                    <a:pt x="859" y="13353"/>
                    <a:pt x="993" y="13757"/>
                    <a:pt x="1263" y="14055"/>
                  </a:cubicBezTo>
                  <a:cubicBezTo>
                    <a:pt x="1483" y="14281"/>
                    <a:pt x="1667" y="14530"/>
                    <a:pt x="1787" y="14757"/>
                  </a:cubicBezTo>
                  <a:cubicBezTo>
                    <a:pt x="1844" y="14849"/>
                    <a:pt x="1901" y="14962"/>
                    <a:pt x="1958" y="15083"/>
                  </a:cubicBezTo>
                  <a:cubicBezTo>
                    <a:pt x="2085" y="15345"/>
                    <a:pt x="2234" y="15650"/>
                    <a:pt x="2447" y="15948"/>
                  </a:cubicBezTo>
                  <a:cubicBezTo>
                    <a:pt x="2972" y="16692"/>
                    <a:pt x="3695" y="17132"/>
                    <a:pt x="4482" y="17196"/>
                  </a:cubicBezTo>
                  <a:lnTo>
                    <a:pt x="4503" y="17196"/>
                  </a:lnTo>
                  <a:cubicBezTo>
                    <a:pt x="4489" y="17309"/>
                    <a:pt x="4475" y="17408"/>
                    <a:pt x="4461" y="17515"/>
                  </a:cubicBezTo>
                  <a:cubicBezTo>
                    <a:pt x="4354" y="18323"/>
                    <a:pt x="4936" y="19075"/>
                    <a:pt x="5744" y="19181"/>
                  </a:cubicBezTo>
                  <a:cubicBezTo>
                    <a:pt x="5815" y="19188"/>
                    <a:pt x="5879" y="19195"/>
                    <a:pt x="5943" y="19195"/>
                  </a:cubicBezTo>
                  <a:cubicBezTo>
                    <a:pt x="6687" y="19195"/>
                    <a:pt x="7318" y="18635"/>
                    <a:pt x="7417" y="17898"/>
                  </a:cubicBezTo>
                  <a:cubicBezTo>
                    <a:pt x="7453" y="17635"/>
                    <a:pt x="7481" y="17359"/>
                    <a:pt x="7517" y="17026"/>
                  </a:cubicBezTo>
                  <a:cubicBezTo>
                    <a:pt x="7517" y="17004"/>
                    <a:pt x="7524" y="16983"/>
                    <a:pt x="7524" y="16962"/>
                  </a:cubicBezTo>
                  <a:cubicBezTo>
                    <a:pt x="7581" y="16359"/>
                    <a:pt x="7630" y="15749"/>
                    <a:pt x="7651" y="15154"/>
                  </a:cubicBezTo>
                  <a:cubicBezTo>
                    <a:pt x="7651" y="15154"/>
                    <a:pt x="7651" y="15146"/>
                    <a:pt x="7651" y="15139"/>
                  </a:cubicBezTo>
                  <a:cubicBezTo>
                    <a:pt x="7666" y="14728"/>
                    <a:pt x="7722" y="14317"/>
                    <a:pt x="7807" y="13906"/>
                  </a:cubicBezTo>
                  <a:cubicBezTo>
                    <a:pt x="8290" y="13771"/>
                    <a:pt x="8743" y="13501"/>
                    <a:pt x="9084" y="13140"/>
                  </a:cubicBezTo>
                  <a:cubicBezTo>
                    <a:pt x="9630" y="12565"/>
                    <a:pt x="9942" y="11793"/>
                    <a:pt x="10055" y="10786"/>
                  </a:cubicBezTo>
                  <a:cubicBezTo>
                    <a:pt x="10077" y="10623"/>
                    <a:pt x="10084" y="10474"/>
                    <a:pt x="10098" y="10325"/>
                  </a:cubicBezTo>
                  <a:cubicBezTo>
                    <a:pt x="10126" y="9956"/>
                    <a:pt x="10155" y="9637"/>
                    <a:pt x="10254" y="9339"/>
                  </a:cubicBezTo>
                  <a:cubicBezTo>
                    <a:pt x="10389" y="8956"/>
                    <a:pt x="10346" y="8531"/>
                    <a:pt x="10140" y="8176"/>
                  </a:cubicBezTo>
                  <a:cubicBezTo>
                    <a:pt x="9991" y="7914"/>
                    <a:pt x="9765" y="7708"/>
                    <a:pt x="9495" y="7588"/>
                  </a:cubicBezTo>
                  <a:cubicBezTo>
                    <a:pt x="9538" y="7517"/>
                    <a:pt x="9573" y="7439"/>
                    <a:pt x="9594" y="7361"/>
                  </a:cubicBezTo>
                  <a:cubicBezTo>
                    <a:pt x="9956" y="6709"/>
                    <a:pt x="10162" y="5992"/>
                    <a:pt x="10204" y="5283"/>
                  </a:cubicBezTo>
                  <a:cubicBezTo>
                    <a:pt x="10261" y="4326"/>
                    <a:pt x="10013" y="3340"/>
                    <a:pt x="9502" y="2475"/>
                  </a:cubicBezTo>
                  <a:cubicBezTo>
                    <a:pt x="9502" y="2461"/>
                    <a:pt x="9495" y="2447"/>
                    <a:pt x="9488" y="2426"/>
                  </a:cubicBezTo>
                  <a:cubicBezTo>
                    <a:pt x="9389" y="2185"/>
                    <a:pt x="9240" y="1979"/>
                    <a:pt x="9048" y="1823"/>
                  </a:cubicBezTo>
                  <a:cubicBezTo>
                    <a:pt x="8495" y="1142"/>
                    <a:pt x="7793" y="625"/>
                    <a:pt x="7006" y="320"/>
                  </a:cubicBezTo>
                  <a:cubicBezTo>
                    <a:pt x="6453" y="107"/>
                    <a:pt x="5865" y="1"/>
                    <a:pt x="5255"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5367219" y="1341221"/>
              <a:ext cx="28052" cy="358133"/>
            </a:xfrm>
            <a:custGeom>
              <a:avLst/>
              <a:gdLst/>
              <a:ahLst/>
              <a:cxnLst/>
              <a:rect l="l" t="t" r="r" b="b"/>
              <a:pathLst>
                <a:path w="781" h="9971" fill="none" extrusionOk="0">
                  <a:moveTo>
                    <a:pt x="0" y="1"/>
                  </a:moveTo>
                  <a:cubicBezTo>
                    <a:pt x="660" y="3277"/>
                    <a:pt x="780" y="6659"/>
                    <a:pt x="355" y="9970"/>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5249301" y="1519013"/>
              <a:ext cx="127112" cy="111165"/>
            </a:xfrm>
            <a:custGeom>
              <a:avLst/>
              <a:gdLst/>
              <a:ahLst/>
              <a:cxnLst/>
              <a:rect l="l" t="t" r="r" b="b"/>
              <a:pathLst>
                <a:path w="3539" h="3095" extrusionOk="0">
                  <a:moveTo>
                    <a:pt x="1299" y="1"/>
                  </a:moveTo>
                  <a:cubicBezTo>
                    <a:pt x="837" y="1"/>
                    <a:pt x="376" y="133"/>
                    <a:pt x="0" y="404"/>
                  </a:cubicBezTo>
                  <a:cubicBezTo>
                    <a:pt x="262" y="681"/>
                    <a:pt x="525" y="1021"/>
                    <a:pt x="723" y="1376"/>
                  </a:cubicBezTo>
                  <a:cubicBezTo>
                    <a:pt x="922" y="1730"/>
                    <a:pt x="1071" y="2113"/>
                    <a:pt x="1305" y="2446"/>
                  </a:cubicBezTo>
                  <a:cubicBezTo>
                    <a:pt x="1539" y="2780"/>
                    <a:pt x="1879" y="3063"/>
                    <a:pt x="2283" y="3092"/>
                  </a:cubicBezTo>
                  <a:cubicBezTo>
                    <a:pt x="2307" y="3093"/>
                    <a:pt x="2330" y="3094"/>
                    <a:pt x="2354" y="3094"/>
                  </a:cubicBezTo>
                  <a:cubicBezTo>
                    <a:pt x="2872" y="3094"/>
                    <a:pt x="3337" y="2650"/>
                    <a:pt x="3439" y="2141"/>
                  </a:cubicBezTo>
                  <a:cubicBezTo>
                    <a:pt x="3538" y="1603"/>
                    <a:pt x="3304" y="1042"/>
                    <a:pt x="2921" y="652"/>
                  </a:cubicBezTo>
                  <a:cubicBezTo>
                    <a:pt x="2501" y="224"/>
                    <a:pt x="1899" y="1"/>
                    <a:pt x="1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3"/>
            <p:cNvSpPr/>
            <p:nvPr/>
          </p:nvSpPr>
          <p:spPr>
            <a:xfrm>
              <a:off x="5301238" y="1554894"/>
              <a:ext cx="82287" cy="113392"/>
            </a:xfrm>
            <a:custGeom>
              <a:avLst/>
              <a:gdLst/>
              <a:ahLst/>
              <a:cxnLst/>
              <a:rect l="l" t="t" r="r" b="b"/>
              <a:pathLst>
                <a:path w="2291" h="3157" fill="none" extrusionOk="0">
                  <a:moveTo>
                    <a:pt x="1" y="1"/>
                  </a:moveTo>
                  <a:cubicBezTo>
                    <a:pt x="1178" y="639"/>
                    <a:pt x="2036" y="1837"/>
                    <a:pt x="2291" y="3156"/>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a:off x="5382484" y="1380874"/>
              <a:ext cx="104197" cy="134691"/>
            </a:xfrm>
            <a:custGeom>
              <a:avLst/>
              <a:gdLst/>
              <a:ahLst/>
              <a:cxnLst/>
              <a:rect l="l" t="t" r="r" b="b"/>
              <a:pathLst>
                <a:path w="2901" h="3750" extrusionOk="0">
                  <a:moveTo>
                    <a:pt x="2443" y="0"/>
                  </a:moveTo>
                  <a:cubicBezTo>
                    <a:pt x="1873" y="0"/>
                    <a:pt x="1301" y="203"/>
                    <a:pt x="866" y="577"/>
                  </a:cubicBezTo>
                  <a:cubicBezTo>
                    <a:pt x="320" y="1052"/>
                    <a:pt x="1" y="1783"/>
                    <a:pt x="29" y="2506"/>
                  </a:cubicBezTo>
                  <a:cubicBezTo>
                    <a:pt x="43" y="2917"/>
                    <a:pt x="185" y="3350"/>
                    <a:pt x="525" y="3584"/>
                  </a:cubicBezTo>
                  <a:cubicBezTo>
                    <a:pt x="691" y="3698"/>
                    <a:pt x="883" y="3750"/>
                    <a:pt x="1080" y="3750"/>
                  </a:cubicBezTo>
                  <a:cubicBezTo>
                    <a:pt x="1432" y="3750"/>
                    <a:pt x="1797" y="3585"/>
                    <a:pt x="2043" y="3321"/>
                  </a:cubicBezTo>
                  <a:cubicBezTo>
                    <a:pt x="2426" y="2917"/>
                    <a:pt x="2574" y="2343"/>
                    <a:pt x="2631" y="1790"/>
                  </a:cubicBezTo>
                  <a:cubicBezTo>
                    <a:pt x="2695" y="1230"/>
                    <a:pt x="2688" y="662"/>
                    <a:pt x="2901" y="45"/>
                  </a:cubicBezTo>
                  <a:cubicBezTo>
                    <a:pt x="2750" y="15"/>
                    <a:pt x="2596" y="0"/>
                    <a:pt x="2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5387835" y="1431374"/>
              <a:ext cx="60916" cy="174236"/>
            </a:xfrm>
            <a:custGeom>
              <a:avLst/>
              <a:gdLst/>
              <a:ahLst/>
              <a:cxnLst/>
              <a:rect l="l" t="t" r="r" b="b"/>
              <a:pathLst>
                <a:path w="1696" h="4851" fill="none" extrusionOk="0">
                  <a:moveTo>
                    <a:pt x="1695" y="1"/>
                  </a:moveTo>
                  <a:cubicBezTo>
                    <a:pt x="667" y="1405"/>
                    <a:pt x="64" y="3114"/>
                    <a:pt x="0" y="4851"/>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a:off x="5215395" y="1114258"/>
              <a:ext cx="269776" cy="257421"/>
            </a:xfrm>
            <a:custGeom>
              <a:avLst/>
              <a:gdLst/>
              <a:ahLst/>
              <a:cxnLst/>
              <a:rect l="l" t="t" r="r" b="b"/>
              <a:pathLst>
                <a:path w="7511" h="7167" extrusionOk="0">
                  <a:moveTo>
                    <a:pt x="3888" y="0"/>
                  </a:moveTo>
                  <a:cubicBezTo>
                    <a:pt x="2813" y="0"/>
                    <a:pt x="1731" y="473"/>
                    <a:pt x="1050" y="1307"/>
                  </a:cubicBezTo>
                  <a:cubicBezTo>
                    <a:pt x="100" y="2476"/>
                    <a:pt x="1" y="4263"/>
                    <a:pt x="816" y="5526"/>
                  </a:cubicBezTo>
                  <a:cubicBezTo>
                    <a:pt x="1474" y="6549"/>
                    <a:pt x="2685" y="7167"/>
                    <a:pt x="3891" y="7167"/>
                  </a:cubicBezTo>
                  <a:cubicBezTo>
                    <a:pt x="4181" y="7167"/>
                    <a:pt x="4470" y="7131"/>
                    <a:pt x="4752" y="7057"/>
                  </a:cubicBezTo>
                  <a:cubicBezTo>
                    <a:pt x="6205" y="6674"/>
                    <a:pt x="7340" y="5284"/>
                    <a:pt x="7425" y="3781"/>
                  </a:cubicBezTo>
                  <a:cubicBezTo>
                    <a:pt x="7510" y="2278"/>
                    <a:pt x="6546" y="775"/>
                    <a:pt x="5135" y="229"/>
                  </a:cubicBezTo>
                  <a:cubicBezTo>
                    <a:pt x="4737" y="74"/>
                    <a:pt x="4313" y="0"/>
                    <a:pt x="38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a:off x="5322394" y="1119143"/>
              <a:ext cx="36456" cy="121760"/>
            </a:xfrm>
            <a:custGeom>
              <a:avLst/>
              <a:gdLst/>
              <a:ahLst/>
              <a:cxnLst/>
              <a:rect l="l" t="t" r="r" b="b"/>
              <a:pathLst>
                <a:path w="1015" h="3390" fill="none" extrusionOk="0">
                  <a:moveTo>
                    <a:pt x="1014" y="3390"/>
                  </a:moveTo>
                  <a:cubicBezTo>
                    <a:pt x="1014" y="2192"/>
                    <a:pt x="652" y="1000"/>
                    <a:pt x="0" y="1"/>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3"/>
            <p:cNvSpPr/>
            <p:nvPr/>
          </p:nvSpPr>
          <p:spPr>
            <a:xfrm>
              <a:off x="5234503" y="1195791"/>
              <a:ext cx="118743" cy="46154"/>
            </a:xfrm>
            <a:custGeom>
              <a:avLst/>
              <a:gdLst/>
              <a:ahLst/>
              <a:cxnLst/>
              <a:rect l="l" t="t" r="r" b="b"/>
              <a:pathLst>
                <a:path w="3306" h="1285" fill="none" extrusionOk="0">
                  <a:moveTo>
                    <a:pt x="1" y="1"/>
                  </a:moveTo>
                  <a:cubicBezTo>
                    <a:pt x="1206" y="8"/>
                    <a:pt x="2405" y="476"/>
                    <a:pt x="3305" y="1284"/>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3"/>
            <p:cNvSpPr/>
            <p:nvPr/>
          </p:nvSpPr>
          <p:spPr>
            <a:xfrm>
              <a:off x="5278574" y="1242663"/>
              <a:ext cx="81533" cy="103191"/>
            </a:xfrm>
            <a:custGeom>
              <a:avLst/>
              <a:gdLst/>
              <a:ahLst/>
              <a:cxnLst/>
              <a:rect l="l" t="t" r="r" b="b"/>
              <a:pathLst>
                <a:path w="2270" h="2873" fill="none" extrusionOk="0">
                  <a:moveTo>
                    <a:pt x="2270" y="1"/>
                  </a:moveTo>
                  <a:cubicBezTo>
                    <a:pt x="1227" y="674"/>
                    <a:pt x="419" y="1702"/>
                    <a:pt x="0" y="2872"/>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p:nvPr/>
          </p:nvSpPr>
          <p:spPr>
            <a:xfrm>
              <a:off x="5352923" y="1255666"/>
              <a:ext cx="47663" cy="106244"/>
            </a:xfrm>
            <a:custGeom>
              <a:avLst/>
              <a:gdLst/>
              <a:ahLst/>
              <a:cxnLst/>
              <a:rect l="l" t="t" r="r" b="b"/>
              <a:pathLst>
                <a:path w="1327" h="2958" fill="none" extrusionOk="0">
                  <a:moveTo>
                    <a:pt x="1" y="0"/>
                  </a:moveTo>
                  <a:cubicBezTo>
                    <a:pt x="774" y="787"/>
                    <a:pt x="1249" y="1851"/>
                    <a:pt x="1327" y="2957"/>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5363124" y="1247261"/>
              <a:ext cx="97588" cy="63179"/>
            </a:xfrm>
            <a:custGeom>
              <a:avLst/>
              <a:gdLst/>
              <a:ahLst/>
              <a:cxnLst/>
              <a:rect l="l" t="t" r="r" b="b"/>
              <a:pathLst>
                <a:path w="2717" h="1759" fill="none" extrusionOk="0">
                  <a:moveTo>
                    <a:pt x="1" y="0"/>
                  </a:moveTo>
                  <a:cubicBezTo>
                    <a:pt x="540" y="149"/>
                    <a:pt x="1086" y="305"/>
                    <a:pt x="1575" y="575"/>
                  </a:cubicBezTo>
                  <a:cubicBezTo>
                    <a:pt x="2071" y="837"/>
                    <a:pt x="2504" y="1241"/>
                    <a:pt x="2716" y="1759"/>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5374079" y="1170074"/>
              <a:ext cx="83329" cy="72625"/>
            </a:xfrm>
            <a:custGeom>
              <a:avLst/>
              <a:gdLst/>
              <a:ahLst/>
              <a:cxnLst/>
              <a:rect l="l" t="t" r="r" b="b"/>
              <a:pathLst>
                <a:path w="2320" h="2022" fill="none" extrusionOk="0">
                  <a:moveTo>
                    <a:pt x="1" y="2022"/>
                  </a:moveTo>
                  <a:cubicBezTo>
                    <a:pt x="511" y="1107"/>
                    <a:pt x="1348" y="384"/>
                    <a:pt x="2319" y="1"/>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p:nvPr/>
          </p:nvSpPr>
          <p:spPr>
            <a:xfrm>
              <a:off x="5322394" y="1218635"/>
              <a:ext cx="66232" cy="62281"/>
            </a:xfrm>
            <a:custGeom>
              <a:avLst/>
              <a:gdLst/>
              <a:ahLst/>
              <a:cxnLst/>
              <a:rect l="l" t="t" r="r" b="b"/>
              <a:pathLst>
                <a:path w="1844" h="1734" extrusionOk="0">
                  <a:moveTo>
                    <a:pt x="930" y="1"/>
                  </a:moveTo>
                  <a:cubicBezTo>
                    <a:pt x="749" y="1"/>
                    <a:pt x="568" y="54"/>
                    <a:pt x="418" y="159"/>
                  </a:cubicBezTo>
                  <a:cubicBezTo>
                    <a:pt x="142" y="358"/>
                    <a:pt x="0" y="740"/>
                    <a:pt x="85" y="1074"/>
                  </a:cubicBezTo>
                  <a:cubicBezTo>
                    <a:pt x="170" y="1407"/>
                    <a:pt x="468" y="1676"/>
                    <a:pt x="808" y="1726"/>
                  </a:cubicBezTo>
                  <a:cubicBezTo>
                    <a:pt x="845" y="1731"/>
                    <a:pt x="882" y="1734"/>
                    <a:pt x="919" y="1734"/>
                  </a:cubicBezTo>
                  <a:cubicBezTo>
                    <a:pt x="1182" y="1734"/>
                    <a:pt x="1447" y="1603"/>
                    <a:pt x="1603" y="1386"/>
                  </a:cubicBezTo>
                  <a:cubicBezTo>
                    <a:pt x="1844" y="1045"/>
                    <a:pt x="1844" y="414"/>
                    <a:pt x="1390" y="131"/>
                  </a:cubicBezTo>
                  <a:cubicBezTo>
                    <a:pt x="1253" y="44"/>
                    <a:pt x="1092" y="1"/>
                    <a:pt x="9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TITLE_ONLY_2">
    <p:spTree>
      <p:nvGrpSpPr>
        <p:cNvPr id="1" name="Shape 360"/>
        <p:cNvGrpSpPr/>
        <p:nvPr/>
      </p:nvGrpSpPr>
      <p:grpSpPr>
        <a:xfrm>
          <a:off x="0" y="0"/>
          <a:ext cx="0" cy="0"/>
          <a:chOff x="0" y="0"/>
          <a:chExt cx="0" cy="0"/>
        </a:xfrm>
      </p:grpSpPr>
      <p:pic>
        <p:nvPicPr>
          <p:cNvPr id="361" name="Google Shape;361;p17"/>
          <p:cNvPicPr preferRelativeResize="0"/>
          <p:nvPr/>
        </p:nvPicPr>
        <p:blipFill>
          <a:blip r:embed="rId2">
            <a:alphaModFix amt="20000"/>
          </a:blip>
          <a:stretch>
            <a:fillRect/>
          </a:stretch>
        </p:blipFill>
        <p:spPr>
          <a:xfrm rot="10800000">
            <a:off x="0" y="0"/>
            <a:ext cx="9144000" cy="5143500"/>
          </a:xfrm>
          <a:prstGeom prst="rect">
            <a:avLst/>
          </a:prstGeom>
          <a:noFill/>
          <a:ln>
            <a:noFill/>
          </a:ln>
        </p:spPr>
      </p:pic>
      <p:sp>
        <p:nvSpPr>
          <p:cNvPr id="362" name="Google Shape;362;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grpSp>
        <p:nvGrpSpPr>
          <p:cNvPr id="363" name="Google Shape;363;p17"/>
          <p:cNvGrpSpPr/>
          <p:nvPr/>
        </p:nvGrpSpPr>
        <p:grpSpPr>
          <a:xfrm rot="-9046125">
            <a:off x="8662995" y="4027368"/>
            <a:ext cx="668795" cy="1153267"/>
            <a:chOff x="5192731" y="312328"/>
            <a:chExt cx="367292" cy="633405"/>
          </a:xfrm>
        </p:grpSpPr>
        <p:sp>
          <p:nvSpPr>
            <p:cNvPr id="364" name="Google Shape;364;p17"/>
            <p:cNvSpPr/>
            <p:nvPr/>
          </p:nvSpPr>
          <p:spPr>
            <a:xfrm>
              <a:off x="5192731" y="312328"/>
              <a:ext cx="367292" cy="633405"/>
            </a:xfrm>
            <a:custGeom>
              <a:avLst/>
              <a:gdLst/>
              <a:ahLst/>
              <a:cxnLst/>
              <a:rect l="l" t="t" r="r" b="b"/>
              <a:pathLst>
                <a:path w="10226" h="17635" extrusionOk="0">
                  <a:moveTo>
                    <a:pt x="7489" y="0"/>
                  </a:moveTo>
                  <a:cubicBezTo>
                    <a:pt x="7418" y="0"/>
                    <a:pt x="7347" y="7"/>
                    <a:pt x="7269" y="14"/>
                  </a:cubicBezTo>
                  <a:cubicBezTo>
                    <a:pt x="6836" y="64"/>
                    <a:pt x="6198" y="270"/>
                    <a:pt x="5610" y="993"/>
                  </a:cubicBezTo>
                  <a:cubicBezTo>
                    <a:pt x="5156" y="1553"/>
                    <a:pt x="4844" y="2191"/>
                    <a:pt x="4695" y="2843"/>
                  </a:cubicBezTo>
                  <a:cubicBezTo>
                    <a:pt x="4440" y="2716"/>
                    <a:pt x="4199" y="2673"/>
                    <a:pt x="4021" y="2652"/>
                  </a:cubicBezTo>
                  <a:cubicBezTo>
                    <a:pt x="3965" y="2645"/>
                    <a:pt x="3901" y="2645"/>
                    <a:pt x="3837" y="2645"/>
                  </a:cubicBezTo>
                  <a:cubicBezTo>
                    <a:pt x="3050" y="2645"/>
                    <a:pt x="2320" y="3127"/>
                    <a:pt x="1972" y="3879"/>
                  </a:cubicBezTo>
                  <a:cubicBezTo>
                    <a:pt x="1759" y="4354"/>
                    <a:pt x="1703" y="4900"/>
                    <a:pt x="1809" y="5495"/>
                  </a:cubicBezTo>
                  <a:cubicBezTo>
                    <a:pt x="1837" y="5644"/>
                    <a:pt x="1873" y="5786"/>
                    <a:pt x="1915" y="5928"/>
                  </a:cubicBezTo>
                  <a:cubicBezTo>
                    <a:pt x="1802" y="5985"/>
                    <a:pt x="1696" y="6056"/>
                    <a:pt x="1596" y="6141"/>
                  </a:cubicBezTo>
                  <a:cubicBezTo>
                    <a:pt x="1121" y="6531"/>
                    <a:pt x="838" y="7148"/>
                    <a:pt x="845" y="7800"/>
                  </a:cubicBezTo>
                  <a:cubicBezTo>
                    <a:pt x="852" y="8211"/>
                    <a:pt x="972" y="8630"/>
                    <a:pt x="1199" y="9034"/>
                  </a:cubicBezTo>
                  <a:cubicBezTo>
                    <a:pt x="1263" y="9147"/>
                    <a:pt x="1327" y="9253"/>
                    <a:pt x="1398" y="9360"/>
                  </a:cubicBezTo>
                  <a:cubicBezTo>
                    <a:pt x="1277" y="9409"/>
                    <a:pt x="1157" y="9473"/>
                    <a:pt x="1043" y="9544"/>
                  </a:cubicBezTo>
                  <a:cubicBezTo>
                    <a:pt x="299" y="10041"/>
                    <a:pt x="1" y="10991"/>
                    <a:pt x="285" y="11920"/>
                  </a:cubicBezTo>
                  <a:cubicBezTo>
                    <a:pt x="561" y="12813"/>
                    <a:pt x="1313" y="13550"/>
                    <a:pt x="2298" y="13898"/>
                  </a:cubicBezTo>
                  <a:cubicBezTo>
                    <a:pt x="2589" y="13997"/>
                    <a:pt x="2922" y="14068"/>
                    <a:pt x="3270" y="14111"/>
                  </a:cubicBezTo>
                  <a:cubicBezTo>
                    <a:pt x="3404" y="14969"/>
                    <a:pt x="3610" y="15805"/>
                    <a:pt x="3880" y="16614"/>
                  </a:cubicBezTo>
                  <a:cubicBezTo>
                    <a:pt x="4078" y="17223"/>
                    <a:pt x="4652" y="17635"/>
                    <a:pt x="5291" y="17635"/>
                  </a:cubicBezTo>
                  <a:cubicBezTo>
                    <a:pt x="5454" y="17635"/>
                    <a:pt x="5610" y="17606"/>
                    <a:pt x="5759" y="17557"/>
                  </a:cubicBezTo>
                  <a:cubicBezTo>
                    <a:pt x="6142" y="17429"/>
                    <a:pt x="6446" y="17167"/>
                    <a:pt x="6624" y="16812"/>
                  </a:cubicBezTo>
                  <a:cubicBezTo>
                    <a:pt x="6801" y="16458"/>
                    <a:pt x="6829" y="16054"/>
                    <a:pt x="6709" y="15671"/>
                  </a:cubicBezTo>
                  <a:cubicBezTo>
                    <a:pt x="6453" y="14898"/>
                    <a:pt x="6262" y="14096"/>
                    <a:pt x="6149" y="13274"/>
                  </a:cubicBezTo>
                  <a:cubicBezTo>
                    <a:pt x="6503" y="13196"/>
                    <a:pt x="6858" y="13097"/>
                    <a:pt x="7191" y="12969"/>
                  </a:cubicBezTo>
                  <a:cubicBezTo>
                    <a:pt x="8297" y="12544"/>
                    <a:pt x="8673" y="11835"/>
                    <a:pt x="8801" y="11310"/>
                  </a:cubicBezTo>
                  <a:cubicBezTo>
                    <a:pt x="8935" y="10728"/>
                    <a:pt x="8808" y="10133"/>
                    <a:pt x="8474" y="9651"/>
                  </a:cubicBezTo>
                  <a:cubicBezTo>
                    <a:pt x="9120" y="9083"/>
                    <a:pt x="9410" y="8346"/>
                    <a:pt x="9276" y="7623"/>
                  </a:cubicBezTo>
                  <a:cubicBezTo>
                    <a:pt x="9240" y="7445"/>
                    <a:pt x="9183" y="7282"/>
                    <a:pt x="9105" y="7119"/>
                  </a:cubicBezTo>
                  <a:cubicBezTo>
                    <a:pt x="9474" y="6828"/>
                    <a:pt x="9758" y="6446"/>
                    <a:pt x="9914" y="6013"/>
                  </a:cubicBezTo>
                  <a:cubicBezTo>
                    <a:pt x="10226" y="5176"/>
                    <a:pt x="9999" y="4233"/>
                    <a:pt x="9403" y="3638"/>
                  </a:cubicBezTo>
                  <a:cubicBezTo>
                    <a:pt x="9729" y="3028"/>
                    <a:pt x="9822" y="2347"/>
                    <a:pt x="9659" y="1716"/>
                  </a:cubicBezTo>
                  <a:cubicBezTo>
                    <a:pt x="9396" y="723"/>
                    <a:pt x="8481" y="0"/>
                    <a:pt x="7489"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7"/>
            <p:cNvSpPr/>
            <p:nvPr/>
          </p:nvSpPr>
          <p:spPr>
            <a:xfrm>
              <a:off x="5401340" y="363367"/>
              <a:ext cx="92488" cy="111452"/>
            </a:xfrm>
            <a:custGeom>
              <a:avLst/>
              <a:gdLst/>
              <a:ahLst/>
              <a:cxnLst/>
              <a:rect l="l" t="t" r="r" b="b"/>
              <a:pathLst>
                <a:path w="2575" h="3103" extrusionOk="0">
                  <a:moveTo>
                    <a:pt x="1683" y="0"/>
                  </a:moveTo>
                  <a:cubicBezTo>
                    <a:pt x="1659" y="0"/>
                    <a:pt x="1634" y="2"/>
                    <a:pt x="1610" y="4"/>
                  </a:cubicBezTo>
                  <a:cubicBezTo>
                    <a:pt x="1326" y="33"/>
                    <a:pt x="1085" y="238"/>
                    <a:pt x="901" y="465"/>
                  </a:cubicBezTo>
                  <a:cubicBezTo>
                    <a:pt x="319" y="1181"/>
                    <a:pt x="0" y="2231"/>
                    <a:pt x="326" y="3103"/>
                  </a:cubicBezTo>
                  <a:cubicBezTo>
                    <a:pt x="461" y="2904"/>
                    <a:pt x="965" y="2713"/>
                    <a:pt x="1305" y="2507"/>
                  </a:cubicBezTo>
                  <a:cubicBezTo>
                    <a:pt x="1645" y="2309"/>
                    <a:pt x="1971" y="2075"/>
                    <a:pt x="2213" y="1763"/>
                  </a:cubicBezTo>
                  <a:cubicBezTo>
                    <a:pt x="2447" y="1451"/>
                    <a:pt x="2574" y="1040"/>
                    <a:pt x="2475" y="657"/>
                  </a:cubicBezTo>
                  <a:cubicBezTo>
                    <a:pt x="2382" y="297"/>
                    <a:pt x="2051" y="0"/>
                    <a:pt x="16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7"/>
            <p:cNvSpPr/>
            <p:nvPr/>
          </p:nvSpPr>
          <p:spPr>
            <a:xfrm>
              <a:off x="5388087" y="471766"/>
              <a:ext cx="117702" cy="68351"/>
            </a:xfrm>
            <a:custGeom>
              <a:avLst/>
              <a:gdLst/>
              <a:ahLst/>
              <a:cxnLst/>
              <a:rect l="l" t="t" r="r" b="b"/>
              <a:pathLst>
                <a:path w="3277" h="1903" extrusionOk="0">
                  <a:moveTo>
                    <a:pt x="2429" y="0"/>
                  </a:moveTo>
                  <a:cubicBezTo>
                    <a:pt x="2252" y="0"/>
                    <a:pt x="2068" y="45"/>
                    <a:pt x="1901" y="106"/>
                  </a:cubicBezTo>
                  <a:cubicBezTo>
                    <a:pt x="1135" y="383"/>
                    <a:pt x="369" y="993"/>
                    <a:pt x="1" y="1723"/>
                  </a:cubicBezTo>
                  <a:cubicBezTo>
                    <a:pt x="277" y="1758"/>
                    <a:pt x="759" y="1815"/>
                    <a:pt x="1149" y="1865"/>
                  </a:cubicBezTo>
                  <a:cubicBezTo>
                    <a:pt x="1323" y="1887"/>
                    <a:pt x="1499" y="1902"/>
                    <a:pt x="1675" y="1902"/>
                  </a:cubicBezTo>
                  <a:cubicBezTo>
                    <a:pt x="1886" y="1902"/>
                    <a:pt x="2096" y="1880"/>
                    <a:pt x="2298" y="1822"/>
                  </a:cubicBezTo>
                  <a:cubicBezTo>
                    <a:pt x="2667" y="1709"/>
                    <a:pt x="3014" y="1453"/>
                    <a:pt x="3149" y="1092"/>
                  </a:cubicBezTo>
                  <a:cubicBezTo>
                    <a:pt x="3276" y="723"/>
                    <a:pt x="3149" y="262"/>
                    <a:pt x="2801" y="85"/>
                  </a:cubicBezTo>
                  <a:cubicBezTo>
                    <a:pt x="2687" y="25"/>
                    <a:pt x="2560" y="0"/>
                    <a:pt x="2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7"/>
            <p:cNvSpPr/>
            <p:nvPr/>
          </p:nvSpPr>
          <p:spPr>
            <a:xfrm>
              <a:off x="5306087" y="458189"/>
              <a:ext cx="71584" cy="120826"/>
            </a:xfrm>
            <a:custGeom>
              <a:avLst/>
              <a:gdLst/>
              <a:ahLst/>
              <a:cxnLst/>
              <a:rect l="l" t="t" r="r" b="b"/>
              <a:pathLst>
                <a:path w="1993" h="3364" extrusionOk="0">
                  <a:moveTo>
                    <a:pt x="689" y="0"/>
                  </a:moveTo>
                  <a:cubicBezTo>
                    <a:pt x="442" y="0"/>
                    <a:pt x="214" y="178"/>
                    <a:pt x="107" y="406"/>
                  </a:cubicBezTo>
                  <a:cubicBezTo>
                    <a:pt x="0" y="647"/>
                    <a:pt x="7" y="924"/>
                    <a:pt x="50" y="1186"/>
                  </a:cubicBezTo>
                  <a:cubicBezTo>
                    <a:pt x="220" y="2101"/>
                    <a:pt x="1014" y="3051"/>
                    <a:pt x="1894" y="3363"/>
                  </a:cubicBezTo>
                  <a:cubicBezTo>
                    <a:pt x="1993" y="2420"/>
                    <a:pt x="1766" y="1371"/>
                    <a:pt x="1376" y="591"/>
                  </a:cubicBezTo>
                  <a:cubicBezTo>
                    <a:pt x="1241" y="321"/>
                    <a:pt x="1036" y="30"/>
                    <a:pt x="731" y="2"/>
                  </a:cubicBezTo>
                  <a:cubicBezTo>
                    <a:pt x="717" y="1"/>
                    <a:pt x="703" y="0"/>
                    <a:pt x="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7"/>
            <p:cNvSpPr/>
            <p:nvPr/>
          </p:nvSpPr>
          <p:spPr>
            <a:xfrm>
              <a:off x="5362873" y="575927"/>
              <a:ext cx="114649" cy="68387"/>
            </a:xfrm>
            <a:custGeom>
              <a:avLst/>
              <a:gdLst/>
              <a:ahLst/>
              <a:cxnLst/>
              <a:rect l="l" t="t" r="r" b="b"/>
              <a:pathLst>
                <a:path w="3192" h="1904" extrusionOk="0">
                  <a:moveTo>
                    <a:pt x="2215" y="0"/>
                  </a:moveTo>
                  <a:cubicBezTo>
                    <a:pt x="1812" y="0"/>
                    <a:pt x="1406" y="155"/>
                    <a:pt x="1071" y="390"/>
                  </a:cubicBezTo>
                  <a:cubicBezTo>
                    <a:pt x="646" y="688"/>
                    <a:pt x="298" y="1156"/>
                    <a:pt x="1" y="1581"/>
                  </a:cubicBezTo>
                  <a:cubicBezTo>
                    <a:pt x="309" y="1802"/>
                    <a:pt x="690" y="1904"/>
                    <a:pt x="1087" y="1904"/>
                  </a:cubicBezTo>
                  <a:cubicBezTo>
                    <a:pt x="1685" y="1904"/>
                    <a:pt x="2318" y="1671"/>
                    <a:pt x="2787" y="1262"/>
                  </a:cubicBezTo>
                  <a:cubicBezTo>
                    <a:pt x="3000" y="1078"/>
                    <a:pt x="3191" y="815"/>
                    <a:pt x="3142" y="546"/>
                  </a:cubicBezTo>
                  <a:cubicBezTo>
                    <a:pt x="3092" y="269"/>
                    <a:pt x="2816" y="92"/>
                    <a:pt x="2539" y="35"/>
                  </a:cubicBezTo>
                  <a:cubicBezTo>
                    <a:pt x="2432" y="11"/>
                    <a:pt x="2324" y="0"/>
                    <a:pt x="2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7"/>
            <p:cNvSpPr/>
            <p:nvPr/>
          </p:nvSpPr>
          <p:spPr>
            <a:xfrm>
              <a:off x="5273977" y="567558"/>
              <a:ext cx="84586" cy="87962"/>
            </a:xfrm>
            <a:custGeom>
              <a:avLst/>
              <a:gdLst/>
              <a:ahLst/>
              <a:cxnLst/>
              <a:rect l="l" t="t" r="r" b="b"/>
              <a:pathLst>
                <a:path w="2355" h="2449" extrusionOk="0">
                  <a:moveTo>
                    <a:pt x="624" y="1"/>
                  </a:moveTo>
                  <a:cubicBezTo>
                    <a:pt x="481" y="1"/>
                    <a:pt x="343" y="41"/>
                    <a:pt x="235" y="134"/>
                  </a:cubicBezTo>
                  <a:cubicBezTo>
                    <a:pt x="79" y="261"/>
                    <a:pt x="1" y="467"/>
                    <a:pt x="1" y="673"/>
                  </a:cubicBezTo>
                  <a:cubicBezTo>
                    <a:pt x="8" y="871"/>
                    <a:pt x="79" y="1070"/>
                    <a:pt x="178" y="1247"/>
                  </a:cubicBezTo>
                  <a:cubicBezTo>
                    <a:pt x="559" y="1936"/>
                    <a:pt x="1376" y="2448"/>
                    <a:pt x="2164" y="2448"/>
                  </a:cubicBezTo>
                  <a:cubicBezTo>
                    <a:pt x="2228" y="2448"/>
                    <a:pt x="2292" y="2445"/>
                    <a:pt x="2355" y="2438"/>
                  </a:cubicBezTo>
                  <a:cubicBezTo>
                    <a:pt x="2171" y="1814"/>
                    <a:pt x="1901" y="1162"/>
                    <a:pt x="1568" y="658"/>
                  </a:cubicBezTo>
                  <a:cubicBezTo>
                    <a:pt x="1419" y="439"/>
                    <a:pt x="1242" y="219"/>
                    <a:pt x="1001" y="91"/>
                  </a:cubicBezTo>
                  <a:cubicBezTo>
                    <a:pt x="886" y="34"/>
                    <a:pt x="753" y="1"/>
                    <a:pt x="6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7"/>
            <p:cNvSpPr/>
            <p:nvPr/>
          </p:nvSpPr>
          <p:spPr>
            <a:xfrm>
              <a:off x="5356012" y="675167"/>
              <a:ext cx="105454" cy="68028"/>
            </a:xfrm>
            <a:custGeom>
              <a:avLst/>
              <a:gdLst/>
              <a:ahLst/>
              <a:cxnLst/>
              <a:rect l="l" t="t" r="r" b="b"/>
              <a:pathLst>
                <a:path w="2936" h="1894" extrusionOk="0">
                  <a:moveTo>
                    <a:pt x="2029" y="1"/>
                  </a:moveTo>
                  <a:cubicBezTo>
                    <a:pt x="1922" y="1"/>
                    <a:pt x="1813" y="16"/>
                    <a:pt x="1709" y="45"/>
                  </a:cubicBezTo>
                  <a:cubicBezTo>
                    <a:pt x="1432" y="116"/>
                    <a:pt x="1191" y="286"/>
                    <a:pt x="972" y="470"/>
                  </a:cubicBezTo>
                  <a:cubicBezTo>
                    <a:pt x="567" y="839"/>
                    <a:pt x="184" y="1371"/>
                    <a:pt x="0" y="1889"/>
                  </a:cubicBezTo>
                  <a:cubicBezTo>
                    <a:pt x="79" y="1892"/>
                    <a:pt x="158" y="1894"/>
                    <a:pt x="236" y="1894"/>
                  </a:cubicBezTo>
                  <a:cubicBezTo>
                    <a:pt x="924" y="1894"/>
                    <a:pt x="1581" y="1757"/>
                    <a:pt x="2134" y="1541"/>
                  </a:cubicBezTo>
                  <a:cubicBezTo>
                    <a:pt x="2453" y="1421"/>
                    <a:pt x="2794" y="1215"/>
                    <a:pt x="2872" y="882"/>
                  </a:cubicBezTo>
                  <a:cubicBezTo>
                    <a:pt x="2936" y="605"/>
                    <a:pt x="2787" y="300"/>
                    <a:pt x="2546" y="144"/>
                  </a:cubicBezTo>
                  <a:cubicBezTo>
                    <a:pt x="2393" y="46"/>
                    <a:pt x="2213" y="1"/>
                    <a:pt x="20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7"/>
            <p:cNvSpPr/>
            <p:nvPr/>
          </p:nvSpPr>
          <p:spPr>
            <a:xfrm>
              <a:off x="5248511" y="694706"/>
              <a:ext cx="109046" cy="75068"/>
            </a:xfrm>
            <a:custGeom>
              <a:avLst/>
              <a:gdLst/>
              <a:ahLst/>
              <a:cxnLst/>
              <a:rect l="l" t="t" r="r" b="b"/>
              <a:pathLst>
                <a:path w="3036" h="2090" extrusionOk="0">
                  <a:moveTo>
                    <a:pt x="558" y="1"/>
                  </a:moveTo>
                  <a:cubicBezTo>
                    <a:pt x="458" y="1"/>
                    <a:pt x="362" y="25"/>
                    <a:pt x="277" y="82"/>
                  </a:cubicBezTo>
                  <a:cubicBezTo>
                    <a:pt x="36" y="238"/>
                    <a:pt x="1" y="586"/>
                    <a:pt x="86" y="855"/>
                  </a:cubicBezTo>
                  <a:cubicBezTo>
                    <a:pt x="242" y="1366"/>
                    <a:pt x="710" y="1735"/>
                    <a:pt x="1213" y="1912"/>
                  </a:cubicBezTo>
                  <a:cubicBezTo>
                    <a:pt x="1535" y="2025"/>
                    <a:pt x="1958" y="2089"/>
                    <a:pt x="2370" y="2089"/>
                  </a:cubicBezTo>
                  <a:cubicBezTo>
                    <a:pt x="2602" y="2089"/>
                    <a:pt x="2831" y="2069"/>
                    <a:pt x="3036" y="2025"/>
                  </a:cubicBezTo>
                  <a:cubicBezTo>
                    <a:pt x="2639" y="1316"/>
                    <a:pt x="1859" y="664"/>
                    <a:pt x="1171" y="224"/>
                  </a:cubicBezTo>
                  <a:cubicBezTo>
                    <a:pt x="989" y="104"/>
                    <a:pt x="765" y="1"/>
                    <a:pt x="5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7"/>
            <p:cNvSpPr/>
            <p:nvPr/>
          </p:nvSpPr>
          <p:spPr>
            <a:xfrm>
              <a:off x="5332307" y="429455"/>
              <a:ext cx="105993" cy="462797"/>
            </a:xfrm>
            <a:custGeom>
              <a:avLst/>
              <a:gdLst/>
              <a:ahLst/>
              <a:cxnLst/>
              <a:rect l="l" t="t" r="r" b="b"/>
              <a:pathLst>
                <a:path w="2951" h="12885" fill="none" extrusionOk="0">
                  <a:moveTo>
                    <a:pt x="2950" y="1"/>
                  </a:moveTo>
                  <a:cubicBezTo>
                    <a:pt x="582" y="3787"/>
                    <a:pt x="1" y="8644"/>
                    <a:pt x="1405" y="12885"/>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7"/>
            <p:cNvSpPr/>
            <p:nvPr/>
          </p:nvSpPr>
          <p:spPr>
            <a:xfrm>
              <a:off x="5341753" y="510701"/>
              <a:ext cx="32362" cy="68315"/>
            </a:xfrm>
            <a:custGeom>
              <a:avLst/>
              <a:gdLst/>
              <a:ahLst/>
              <a:cxnLst/>
              <a:rect l="l" t="t" r="r" b="b"/>
              <a:pathLst>
                <a:path w="901" h="1902" fill="none" extrusionOk="0">
                  <a:moveTo>
                    <a:pt x="0" y="1"/>
                  </a:moveTo>
                  <a:cubicBezTo>
                    <a:pt x="0" y="1"/>
                    <a:pt x="496" y="1291"/>
                    <a:pt x="901" y="1901"/>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7"/>
            <p:cNvSpPr/>
            <p:nvPr/>
          </p:nvSpPr>
          <p:spPr>
            <a:xfrm>
              <a:off x="5388087" y="511994"/>
              <a:ext cx="67776" cy="21658"/>
            </a:xfrm>
            <a:custGeom>
              <a:avLst/>
              <a:gdLst/>
              <a:ahLst/>
              <a:cxnLst/>
              <a:rect l="l" t="t" r="r" b="b"/>
              <a:pathLst>
                <a:path w="1887" h="603" fill="none" extrusionOk="0">
                  <a:moveTo>
                    <a:pt x="1887" y="0"/>
                  </a:moveTo>
                  <a:cubicBezTo>
                    <a:pt x="1887" y="0"/>
                    <a:pt x="646" y="369"/>
                    <a:pt x="1" y="603"/>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7"/>
            <p:cNvSpPr/>
            <p:nvPr/>
          </p:nvSpPr>
          <p:spPr>
            <a:xfrm>
              <a:off x="5309894" y="608001"/>
              <a:ext cx="48668" cy="47160"/>
            </a:xfrm>
            <a:custGeom>
              <a:avLst/>
              <a:gdLst/>
              <a:ahLst/>
              <a:cxnLst/>
              <a:rect l="l" t="t" r="r" b="b"/>
              <a:pathLst>
                <a:path w="1355" h="1313" fill="none" extrusionOk="0">
                  <a:moveTo>
                    <a:pt x="1" y="0"/>
                  </a:moveTo>
                  <a:cubicBezTo>
                    <a:pt x="1" y="0"/>
                    <a:pt x="759" y="1036"/>
                    <a:pt x="1355" y="1312"/>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7"/>
            <p:cNvSpPr/>
            <p:nvPr/>
          </p:nvSpPr>
          <p:spPr>
            <a:xfrm>
              <a:off x="5362873" y="610300"/>
              <a:ext cx="64723" cy="22448"/>
            </a:xfrm>
            <a:custGeom>
              <a:avLst/>
              <a:gdLst/>
              <a:ahLst/>
              <a:cxnLst/>
              <a:rect l="l" t="t" r="r" b="b"/>
              <a:pathLst>
                <a:path w="1802" h="625" fill="none" extrusionOk="0">
                  <a:moveTo>
                    <a:pt x="1802" y="0"/>
                  </a:moveTo>
                  <a:cubicBezTo>
                    <a:pt x="1802" y="0"/>
                    <a:pt x="688" y="419"/>
                    <a:pt x="1" y="624"/>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7"/>
            <p:cNvSpPr/>
            <p:nvPr/>
          </p:nvSpPr>
          <p:spPr>
            <a:xfrm>
              <a:off x="5292331" y="731773"/>
              <a:ext cx="65226" cy="35702"/>
            </a:xfrm>
            <a:custGeom>
              <a:avLst/>
              <a:gdLst/>
              <a:ahLst/>
              <a:cxnLst/>
              <a:rect l="l" t="t" r="r" b="b"/>
              <a:pathLst>
                <a:path w="1816" h="994" fill="none" extrusionOk="0">
                  <a:moveTo>
                    <a:pt x="0" y="1"/>
                  </a:moveTo>
                  <a:cubicBezTo>
                    <a:pt x="0" y="1"/>
                    <a:pt x="943" y="703"/>
                    <a:pt x="1816" y="993"/>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7"/>
            <p:cNvSpPr/>
            <p:nvPr/>
          </p:nvSpPr>
          <p:spPr>
            <a:xfrm>
              <a:off x="5356012" y="706559"/>
              <a:ext cx="64185" cy="36456"/>
            </a:xfrm>
            <a:custGeom>
              <a:avLst/>
              <a:gdLst/>
              <a:ahLst/>
              <a:cxnLst/>
              <a:rect l="l" t="t" r="r" b="b"/>
              <a:pathLst>
                <a:path w="1787" h="1015" fill="none" extrusionOk="0">
                  <a:moveTo>
                    <a:pt x="1787" y="1"/>
                  </a:moveTo>
                  <a:cubicBezTo>
                    <a:pt x="1787" y="1"/>
                    <a:pt x="886" y="752"/>
                    <a:pt x="0" y="1015"/>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 name="Google Shape;379;p17"/>
          <p:cNvGrpSpPr/>
          <p:nvPr/>
        </p:nvGrpSpPr>
        <p:grpSpPr>
          <a:xfrm rot="10800000">
            <a:off x="63884" y="-75325"/>
            <a:ext cx="590654" cy="1091297"/>
            <a:chOff x="5166512" y="1063363"/>
            <a:chExt cx="373147" cy="689472"/>
          </a:xfrm>
        </p:grpSpPr>
        <p:sp>
          <p:nvSpPr>
            <p:cNvPr id="380" name="Google Shape;380;p17"/>
            <p:cNvSpPr/>
            <p:nvPr/>
          </p:nvSpPr>
          <p:spPr>
            <a:xfrm>
              <a:off x="5166512" y="1063363"/>
              <a:ext cx="373147" cy="689472"/>
            </a:xfrm>
            <a:custGeom>
              <a:avLst/>
              <a:gdLst/>
              <a:ahLst/>
              <a:cxnLst/>
              <a:rect l="l" t="t" r="r" b="b"/>
              <a:pathLst>
                <a:path w="10389" h="19196" extrusionOk="0">
                  <a:moveTo>
                    <a:pt x="5255" y="1"/>
                  </a:moveTo>
                  <a:cubicBezTo>
                    <a:pt x="4978" y="1"/>
                    <a:pt x="4709" y="22"/>
                    <a:pt x="4432" y="64"/>
                  </a:cubicBezTo>
                  <a:lnTo>
                    <a:pt x="4340" y="64"/>
                  </a:lnTo>
                  <a:cubicBezTo>
                    <a:pt x="4071" y="64"/>
                    <a:pt x="3801" y="135"/>
                    <a:pt x="3574" y="277"/>
                  </a:cubicBezTo>
                  <a:cubicBezTo>
                    <a:pt x="2681" y="582"/>
                    <a:pt x="1887" y="1128"/>
                    <a:pt x="1312" y="1830"/>
                  </a:cubicBezTo>
                  <a:cubicBezTo>
                    <a:pt x="1078" y="2114"/>
                    <a:pt x="880" y="2426"/>
                    <a:pt x="717" y="2773"/>
                  </a:cubicBezTo>
                  <a:cubicBezTo>
                    <a:pt x="539" y="2993"/>
                    <a:pt x="433" y="3270"/>
                    <a:pt x="412" y="3574"/>
                  </a:cubicBezTo>
                  <a:cubicBezTo>
                    <a:pt x="1" y="4985"/>
                    <a:pt x="206" y="6510"/>
                    <a:pt x="979" y="7715"/>
                  </a:cubicBezTo>
                  <a:cubicBezTo>
                    <a:pt x="1249" y="8127"/>
                    <a:pt x="1582" y="8502"/>
                    <a:pt x="1979" y="8822"/>
                  </a:cubicBezTo>
                  <a:cubicBezTo>
                    <a:pt x="2135" y="9006"/>
                    <a:pt x="2341" y="9155"/>
                    <a:pt x="2582" y="9247"/>
                  </a:cubicBezTo>
                  <a:cubicBezTo>
                    <a:pt x="3149" y="9594"/>
                    <a:pt x="3794" y="9828"/>
                    <a:pt x="4446" y="9935"/>
                  </a:cubicBezTo>
                  <a:cubicBezTo>
                    <a:pt x="4510" y="10424"/>
                    <a:pt x="4567" y="10913"/>
                    <a:pt x="4610" y="11403"/>
                  </a:cubicBezTo>
                  <a:cubicBezTo>
                    <a:pt x="4283" y="11317"/>
                    <a:pt x="3943" y="11268"/>
                    <a:pt x="3603" y="11268"/>
                  </a:cubicBezTo>
                  <a:cubicBezTo>
                    <a:pt x="2823" y="11268"/>
                    <a:pt x="2085" y="11502"/>
                    <a:pt x="1483" y="11934"/>
                  </a:cubicBezTo>
                  <a:cubicBezTo>
                    <a:pt x="1149" y="12175"/>
                    <a:pt x="937" y="12544"/>
                    <a:pt x="894" y="12948"/>
                  </a:cubicBezTo>
                  <a:cubicBezTo>
                    <a:pt x="859" y="13353"/>
                    <a:pt x="993" y="13757"/>
                    <a:pt x="1263" y="14055"/>
                  </a:cubicBezTo>
                  <a:cubicBezTo>
                    <a:pt x="1483" y="14281"/>
                    <a:pt x="1667" y="14530"/>
                    <a:pt x="1787" y="14757"/>
                  </a:cubicBezTo>
                  <a:cubicBezTo>
                    <a:pt x="1844" y="14849"/>
                    <a:pt x="1901" y="14962"/>
                    <a:pt x="1958" y="15083"/>
                  </a:cubicBezTo>
                  <a:cubicBezTo>
                    <a:pt x="2085" y="15345"/>
                    <a:pt x="2234" y="15650"/>
                    <a:pt x="2447" y="15948"/>
                  </a:cubicBezTo>
                  <a:cubicBezTo>
                    <a:pt x="2972" y="16692"/>
                    <a:pt x="3695" y="17132"/>
                    <a:pt x="4482" y="17196"/>
                  </a:cubicBezTo>
                  <a:lnTo>
                    <a:pt x="4503" y="17196"/>
                  </a:lnTo>
                  <a:cubicBezTo>
                    <a:pt x="4489" y="17309"/>
                    <a:pt x="4475" y="17408"/>
                    <a:pt x="4461" y="17515"/>
                  </a:cubicBezTo>
                  <a:cubicBezTo>
                    <a:pt x="4354" y="18323"/>
                    <a:pt x="4936" y="19075"/>
                    <a:pt x="5744" y="19181"/>
                  </a:cubicBezTo>
                  <a:cubicBezTo>
                    <a:pt x="5815" y="19188"/>
                    <a:pt x="5879" y="19195"/>
                    <a:pt x="5943" y="19195"/>
                  </a:cubicBezTo>
                  <a:cubicBezTo>
                    <a:pt x="6687" y="19195"/>
                    <a:pt x="7318" y="18635"/>
                    <a:pt x="7417" y="17898"/>
                  </a:cubicBezTo>
                  <a:cubicBezTo>
                    <a:pt x="7453" y="17635"/>
                    <a:pt x="7481" y="17359"/>
                    <a:pt x="7517" y="17026"/>
                  </a:cubicBezTo>
                  <a:cubicBezTo>
                    <a:pt x="7517" y="17004"/>
                    <a:pt x="7524" y="16983"/>
                    <a:pt x="7524" y="16962"/>
                  </a:cubicBezTo>
                  <a:cubicBezTo>
                    <a:pt x="7581" y="16359"/>
                    <a:pt x="7630" y="15749"/>
                    <a:pt x="7651" y="15154"/>
                  </a:cubicBezTo>
                  <a:cubicBezTo>
                    <a:pt x="7651" y="15154"/>
                    <a:pt x="7651" y="15146"/>
                    <a:pt x="7651" y="15139"/>
                  </a:cubicBezTo>
                  <a:cubicBezTo>
                    <a:pt x="7666" y="14728"/>
                    <a:pt x="7722" y="14317"/>
                    <a:pt x="7807" y="13906"/>
                  </a:cubicBezTo>
                  <a:cubicBezTo>
                    <a:pt x="8290" y="13771"/>
                    <a:pt x="8743" y="13501"/>
                    <a:pt x="9084" y="13140"/>
                  </a:cubicBezTo>
                  <a:cubicBezTo>
                    <a:pt x="9630" y="12565"/>
                    <a:pt x="9942" y="11793"/>
                    <a:pt x="10055" y="10786"/>
                  </a:cubicBezTo>
                  <a:cubicBezTo>
                    <a:pt x="10077" y="10623"/>
                    <a:pt x="10084" y="10474"/>
                    <a:pt x="10098" y="10325"/>
                  </a:cubicBezTo>
                  <a:cubicBezTo>
                    <a:pt x="10126" y="9956"/>
                    <a:pt x="10155" y="9637"/>
                    <a:pt x="10254" y="9339"/>
                  </a:cubicBezTo>
                  <a:cubicBezTo>
                    <a:pt x="10389" y="8956"/>
                    <a:pt x="10346" y="8531"/>
                    <a:pt x="10140" y="8176"/>
                  </a:cubicBezTo>
                  <a:cubicBezTo>
                    <a:pt x="9991" y="7914"/>
                    <a:pt x="9765" y="7708"/>
                    <a:pt x="9495" y="7588"/>
                  </a:cubicBezTo>
                  <a:cubicBezTo>
                    <a:pt x="9538" y="7517"/>
                    <a:pt x="9573" y="7439"/>
                    <a:pt x="9594" y="7361"/>
                  </a:cubicBezTo>
                  <a:cubicBezTo>
                    <a:pt x="9956" y="6709"/>
                    <a:pt x="10162" y="5992"/>
                    <a:pt x="10204" y="5283"/>
                  </a:cubicBezTo>
                  <a:cubicBezTo>
                    <a:pt x="10261" y="4326"/>
                    <a:pt x="10013" y="3340"/>
                    <a:pt x="9502" y="2475"/>
                  </a:cubicBezTo>
                  <a:cubicBezTo>
                    <a:pt x="9502" y="2461"/>
                    <a:pt x="9495" y="2447"/>
                    <a:pt x="9488" y="2426"/>
                  </a:cubicBezTo>
                  <a:cubicBezTo>
                    <a:pt x="9389" y="2185"/>
                    <a:pt x="9240" y="1979"/>
                    <a:pt x="9048" y="1823"/>
                  </a:cubicBezTo>
                  <a:cubicBezTo>
                    <a:pt x="8495" y="1142"/>
                    <a:pt x="7793" y="625"/>
                    <a:pt x="7006" y="320"/>
                  </a:cubicBezTo>
                  <a:cubicBezTo>
                    <a:pt x="6453" y="107"/>
                    <a:pt x="5865" y="1"/>
                    <a:pt x="5255"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7"/>
            <p:cNvSpPr/>
            <p:nvPr/>
          </p:nvSpPr>
          <p:spPr>
            <a:xfrm>
              <a:off x="5367219" y="1341221"/>
              <a:ext cx="28052" cy="358133"/>
            </a:xfrm>
            <a:custGeom>
              <a:avLst/>
              <a:gdLst/>
              <a:ahLst/>
              <a:cxnLst/>
              <a:rect l="l" t="t" r="r" b="b"/>
              <a:pathLst>
                <a:path w="781" h="9971" fill="none" extrusionOk="0">
                  <a:moveTo>
                    <a:pt x="0" y="1"/>
                  </a:moveTo>
                  <a:cubicBezTo>
                    <a:pt x="660" y="3277"/>
                    <a:pt x="780" y="6659"/>
                    <a:pt x="355" y="9970"/>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7"/>
            <p:cNvSpPr/>
            <p:nvPr/>
          </p:nvSpPr>
          <p:spPr>
            <a:xfrm>
              <a:off x="5249301" y="1519013"/>
              <a:ext cx="127112" cy="111165"/>
            </a:xfrm>
            <a:custGeom>
              <a:avLst/>
              <a:gdLst/>
              <a:ahLst/>
              <a:cxnLst/>
              <a:rect l="l" t="t" r="r" b="b"/>
              <a:pathLst>
                <a:path w="3539" h="3095" extrusionOk="0">
                  <a:moveTo>
                    <a:pt x="1299" y="1"/>
                  </a:moveTo>
                  <a:cubicBezTo>
                    <a:pt x="837" y="1"/>
                    <a:pt x="376" y="133"/>
                    <a:pt x="0" y="404"/>
                  </a:cubicBezTo>
                  <a:cubicBezTo>
                    <a:pt x="262" y="681"/>
                    <a:pt x="525" y="1021"/>
                    <a:pt x="723" y="1376"/>
                  </a:cubicBezTo>
                  <a:cubicBezTo>
                    <a:pt x="922" y="1730"/>
                    <a:pt x="1071" y="2113"/>
                    <a:pt x="1305" y="2446"/>
                  </a:cubicBezTo>
                  <a:cubicBezTo>
                    <a:pt x="1539" y="2780"/>
                    <a:pt x="1879" y="3063"/>
                    <a:pt x="2283" y="3092"/>
                  </a:cubicBezTo>
                  <a:cubicBezTo>
                    <a:pt x="2307" y="3093"/>
                    <a:pt x="2330" y="3094"/>
                    <a:pt x="2354" y="3094"/>
                  </a:cubicBezTo>
                  <a:cubicBezTo>
                    <a:pt x="2872" y="3094"/>
                    <a:pt x="3337" y="2650"/>
                    <a:pt x="3439" y="2141"/>
                  </a:cubicBezTo>
                  <a:cubicBezTo>
                    <a:pt x="3538" y="1603"/>
                    <a:pt x="3304" y="1042"/>
                    <a:pt x="2921" y="652"/>
                  </a:cubicBezTo>
                  <a:cubicBezTo>
                    <a:pt x="2501" y="224"/>
                    <a:pt x="1899" y="1"/>
                    <a:pt x="1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7"/>
            <p:cNvSpPr/>
            <p:nvPr/>
          </p:nvSpPr>
          <p:spPr>
            <a:xfrm>
              <a:off x="5301238" y="1554894"/>
              <a:ext cx="82287" cy="113392"/>
            </a:xfrm>
            <a:custGeom>
              <a:avLst/>
              <a:gdLst/>
              <a:ahLst/>
              <a:cxnLst/>
              <a:rect l="l" t="t" r="r" b="b"/>
              <a:pathLst>
                <a:path w="2291" h="3157" fill="none" extrusionOk="0">
                  <a:moveTo>
                    <a:pt x="1" y="1"/>
                  </a:moveTo>
                  <a:cubicBezTo>
                    <a:pt x="1178" y="639"/>
                    <a:pt x="2036" y="1837"/>
                    <a:pt x="2291" y="3156"/>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7"/>
            <p:cNvSpPr/>
            <p:nvPr/>
          </p:nvSpPr>
          <p:spPr>
            <a:xfrm>
              <a:off x="5382484" y="1380874"/>
              <a:ext cx="104197" cy="134691"/>
            </a:xfrm>
            <a:custGeom>
              <a:avLst/>
              <a:gdLst/>
              <a:ahLst/>
              <a:cxnLst/>
              <a:rect l="l" t="t" r="r" b="b"/>
              <a:pathLst>
                <a:path w="2901" h="3750" extrusionOk="0">
                  <a:moveTo>
                    <a:pt x="2443" y="0"/>
                  </a:moveTo>
                  <a:cubicBezTo>
                    <a:pt x="1873" y="0"/>
                    <a:pt x="1301" y="203"/>
                    <a:pt x="866" y="577"/>
                  </a:cubicBezTo>
                  <a:cubicBezTo>
                    <a:pt x="320" y="1052"/>
                    <a:pt x="1" y="1783"/>
                    <a:pt x="29" y="2506"/>
                  </a:cubicBezTo>
                  <a:cubicBezTo>
                    <a:pt x="43" y="2917"/>
                    <a:pt x="185" y="3350"/>
                    <a:pt x="525" y="3584"/>
                  </a:cubicBezTo>
                  <a:cubicBezTo>
                    <a:pt x="691" y="3698"/>
                    <a:pt x="883" y="3750"/>
                    <a:pt x="1080" y="3750"/>
                  </a:cubicBezTo>
                  <a:cubicBezTo>
                    <a:pt x="1432" y="3750"/>
                    <a:pt x="1797" y="3585"/>
                    <a:pt x="2043" y="3321"/>
                  </a:cubicBezTo>
                  <a:cubicBezTo>
                    <a:pt x="2426" y="2917"/>
                    <a:pt x="2574" y="2343"/>
                    <a:pt x="2631" y="1790"/>
                  </a:cubicBezTo>
                  <a:cubicBezTo>
                    <a:pt x="2695" y="1230"/>
                    <a:pt x="2688" y="662"/>
                    <a:pt x="2901" y="45"/>
                  </a:cubicBezTo>
                  <a:cubicBezTo>
                    <a:pt x="2750" y="15"/>
                    <a:pt x="2596" y="0"/>
                    <a:pt x="2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7"/>
            <p:cNvSpPr/>
            <p:nvPr/>
          </p:nvSpPr>
          <p:spPr>
            <a:xfrm>
              <a:off x="5387835" y="1431374"/>
              <a:ext cx="60916" cy="174236"/>
            </a:xfrm>
            <a:custGeom>
              <a:avLst/>
              <a:gdLst/>
              <a:ahLst/>
              <a:cxnLst/>
              <a:rect l="l" t="t" r="r" b="b"/>
              <a:pathLst>
                <a:path w="1696" h="4851" fill="none" extrusionOk="0">
                  <a:moveTo>
                    <a:pt x="1695" y="1"/>
                  </a:moveTo>
                  <a:cubicBezTo>
                    <a:pt x="667" y="1405"/>
                    <a:pt x="64" y="3114"/>
                    <a:pt x="0" y="4851"/>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7"/>
            <p:cNvSpPr/>
            <p:nvPr/>
          </p:nvSpPr>
          <p:spPr>
            <a:xfrm>
              <a:off x="5215395" y="1114258"/>
              <a:ext cx="269776" cy="257421"/>
            </a:xfrm>
            <a:custGeom>
              <a:avLst/>
              <a:gdLst/>
              <a:ahLst/>
              <a:cxnLst/>
              <a:rect l="l" t="t" r="r" b="b"/>
              <a:pathLst>
                <a:path w="7511" h="7167" extrusionOk="0">
                  <a:moveTo>
                    <a:pt x="3888" y="0"/>
                  </a:moveTo>
                  <a:cubicBezTo>
                    <a:pt x="2813" y="0"/>
                    <a:pt x="1731" y="473"/>
                    <a:pt x="1050" y="1307"/>
                  </a:cubicBezTo>
                  <a:cubicBezTo>
                    <a:pt x="100" y="2476"/>
                    <a:pt x="1" y="4263"/>
                    <a:pt x="816" y="5526"/>
                  </a:cubicBezTo>
                  <a:cubicBezTo>
                    <a:pt x="1474" y="6549"/>
                    <a:pt x="2685" y="7167"/>
                    <a:pt x="3891" y="7167"/>
                  </a:cubicBezTo>
                  <a:cubicBezTo>
                    <a:pt x="4181" y="7167"/>
                    <a:pt x="4470" y="7131"/>
                    <a:pt x="4752" y="7057"/>
                  </a:cubicBezTo>
                  <a:cubicBezTo>
                    <a:pt x="6205" y="6674"/>
                    <a:pt x="7340" y="5284"/>
                    <a:pt x="7425" y="3781"/>
                  </a:cubicBezTo>
                  <a:cubicBezTo>
                    <a:pt x="7510" y="2278"/>
                    <a:pt x="6546" y="775"/>
                    <a:pt x="5135" y="229"/>
                  </a:cubicBezTo>
                  <a:cubicBezTo>
                    <a:pt x="4737" y="74"/>
                    <a:pt x="4313" y="0"/>
                    <a:pt x="38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7"/>
            <p:cNvSpPr/>
            <p:nvPr/>
          </p:nvSpPr>
          <p:spPr>
            <a:xfrm>
              <a:off x="5322394" y="1119143"/>
              <a:ext cx="36456" cy="121760"/>
            </a:xfrm>
            <a:custGeom>
              <a:avLst/>
              <a:gdLst/>
              <a:ahLst/>
              <a:cxnLst/>
              <a:rect l="l" t="t" r="r" b="b"/>
              <a:pathLst>
                <a:path w="1015" h="3390" fill="none" extrusionOk="0">
                  <a:moveTo>
                    <a:pt x="1014" y="3390"/>
                  </a:moveTo>
                  <a:cubicBezTo>
                    <a:pt x="1014" y="2192"/>
                    <a:pt x="652" y="1000"/>
                    <a:pt x="0" y="1"/>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7"/>
            <p:cNvSpPr/>
            <p:nvPr/>
          </p:nvSpPr>
          <p:spPr>
            <a:xfrm>
              <a:off x="5234503" y="1195791"/>
              <a:ext cx="118743" cy="46154"/>
            </a:xfrm>
            <a:custGeom>
              <a:avLst/>
              <a:gdLst/>
              <a:ahLst/>
              <a:cxnLst/>
              <a:rect l="l" t="t" r="r" b="b"/>
              <a:pathLst>
                <a:path w="3306" h="1285" fill="none" extrusionOk="0">
                  <a:moveTo>
                    <a:pt x="1" y="1"/>
                  </a:moveTo>
                  <a:cubicBezTo>
                    <a:pt x="1206" y="8"/>
                    <a:pt x="2405" y="476"/>
                    <a:pt x="3305" y="1284"/>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7"/>
            <p:cNvSpPr/>
            <p:nvPr/>
          </p:nvSpPr>
          <p:spPr>
            <a:xfrm>
              <a:off x="5278574" y="1242663"/>
              <a:ext cx="81533" cy="103191"/>
            </a:xfrm>
            <a:custGeom>
              <a:avLst/>
              <a:gdLst/>
              <a:ahLst/>
              <a:cxnLst/>
              <a:rect l="l" t="t" r="r" b="b"/>
              <a:pathLst>
                <a:path w="2270" h="2873" fill="none" extrusionOk="0">
                  <a:moveTo>
                    <a:pt x="2270" y="1"/>
                  </a:moveTo>
                  <a:cubicBezTo>
                    <a:pt x="1227" y="674"/>
                    <a:pt x="419" y="1702"/>
                    <a:pt x="0" y="2872"/>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7"/>
            <p:cNvSpPr/>
            <p:nvPr/>
          </p:nvSpPr>
          <p:spPr>
            <a:xfrm>
              <a:off x="5352923" y="1255666"/>
              <a:ext cx="47663" cy="106244"/>
            </a:xfrm>
            <a:custGeom>
              <a:avLst/>
              <a:gdLst/>
              <a:ahLst/>
              <a:cxnLst/>
              <a:rect l="l" t="t" r="r" b="b"/>
              <a:pathLst>
                <a:path w="1327" h="2958" fill="none" extrusionOk="0">
                  <a:moveTo>
                    <a:pt x="1" y="0"/>
                  </a:moveTo>
                  <a:cubicBezTo>
                    <a:pt x="774" y="787"/>
                    <a:pt x="1249" y="1851"/>
                    <a:pt x="1327" y="2957"/>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7"/>
            <p:cNvSpPr/>
            <p:nvPr/>
          </p:nvSpPr>
          <p:spPr>
            <a:xfrm>
              <a:off x="5363124" y="1247261"/>
              <a:ext cx="97588" cy="63179"/>
            </a:xfrm>
            <a:custGeom>
              <a:avLst/>
              <a:gdLst/>
              <a:ahLst/>
              <a:cxnLst/>
              <a:rect l="l" t="t" r="r" b="b"/>
              <a:pathLst>
                <a:path w="2717" h="1759" fill="none" extrusionOk="0">
                  <a:moveTo>
                    <a:pt x="1" y="0"/>
                  </a:moveTo>
                  <a:cubicBezTo>
                    <a:pt x="540" y="149"/>
                    <a:pt x="1086" y="305"/>
                    <a:pt x="1575" y="575"/>
                  </a:cubicBezTo>
                  <a:cubicBezTo>
                    <a:pt x="2071" y="837"/>
                    <a:pt x="2504" y="1241"/>
                    <a:pt x="2716" y="1759"/>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7"/>
            <p:cNvSpPr/>
            <p:nvPr/>
          </p:nvSpPr>
          <p:spPr>
            <a:xfrm>
              <a:off x="5374079" y="1170074"/>
              <a:ext cx="83329" cy="72625"/>
            </a:xfrm>
            <a:custGeom>
              <a:avLst/>
              <a:gdLst/>
              <a:ahLst/>
              <a:cxnLst/>
              <a:rect l="l" t="t" r="r" b="b"/>
              <a:pathLst>
                <a:path w="2320" h="2022" fill="none" extrusionOk="0">
                  <a:moveTo>
                    <a:pt x="1" y="2022"/>
                  </a:moveTo>
                  <a:cubicBezTo>
                    <a:pt x="511" y="1107"/>
                    <a:pt x="1348" y="384"/>
                    <a:pt x="2319" y="1"/>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7"/>
            <p:cNvSpPr/>
            <p:nvPr/>
          </p:nvSpPr>
          <p:spPr>
            <a:xfrm>
              <a:off x="5322394" y="1218635"/>
              <a:ext cx="66232" cy="62281"/>
            </a:xfrm>
            <a:custGeom>
              <a:avLst/>
              <a:gdLst/>
              <a:ahLst/>
              <a:cxnLst/>
              <a:rect l="l" t="t" r="r" b="b"/>
              <a:pathLst>
                <a:path w="1844" h="1734" extrusionOk="0">
                  <a:moveTo>
                    <a:pt x="930" y="1"/>
                  </a:moveTo>
                  <a:cubicBezTo>
                    <a:pt x="749" y="1"/>
                    <a:pt x="568" y="54"/>
                    <a:pt x="418" y="159"/>
                  </a:cubicBezTo>
                  <a:cubicBezTo>
                    <a:pt x="142" y="358"/>
                    <a:pt x="0" y="740"/>
                    <a:pt x="85" y="1074"/>
                  </a:cubicBezTo>
                  <a:cubicBezTo>
                    <a:pt x="170" y="1407"/>
                    <a:pt x="468" y="1676"/>
                    <a:pt x="808" y="1726"/>
                  </a:cubicBezTo>
                  <a:cubicBezTo>
                    <a:pt x="845" y="1731"/>
                    <a:pt x="882" y="1734"/>
                    <a:pt x="919" y="1734"/>
                  </a:cubicBezTo>
                  <a:cubicBezTo>
                    <a:pt x="1182" y="1734"/>
                    <a:pt x="1447" y="1603"/>
                    <a:pt x="1603" y="1386"/>
                  </a:cubicBezTo>
                  <a:cubicBezTo>
                    <a:pt x="1844" y="1045"/>
                    <a:pt x="1844" y="414"/>
                    <a:pt x="1390" y="131"/>
                  </a:cubicBezTo>
                  <a:cubicBezTo>
                    <a:pt x="1253" y="44"/>
                    <a:pt x="1092" y="1"/>
                    <a:pt x="9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TITLE_ONLY_3">
    <p:spTree>
      <p:nvGrpSpPr>
        <p:cNvPr id="1" name="Shape 394"/>
        <p:cNvGrpSpPr/>
        <p:nvPr/>
      </p:nvGrpSpPr>
      <p:grpSpPr>
        <a:xfrm>
          <a:off x="0" y="0"/>
          <a:ext cx="0" cy="0"/>
          <a:chOff x="0" y="0"/>
          <a:chExt cx="0" cy="0"/>
        </a:xfrm>
      </p:grpSpPr>
      <p:pic>
        <p:nvPicPr>
          <p:cNvPr id="395" name="Google Shape;395;p18"/>
          <p:cNvPicPr preferRelativeResize="0"/>
          <p:nvPr/>
        </p:nvPicPr>
        <p:blipFill>
          <a:blip r:embed="rId2">
            <a:alphaModFix amt="20000"/>
          </a:blip>
          <a:stretch>
            <a:fillRect/>
          </a:stretch>
        </p:blipFill>
        <p:spPr>
          <a:xfrm flipH="1">
            <a:off x="0" y="0"/>
            <a:ext cx="9144000" cy="5143500"/>
          </a:xfrm>
          <a:prstGeom prst="rect">
            <a:avLst/>
          </a:prstGeom>
          <a:noFill/>
          <a:ln>
            <a:noFill/>
          </a:ln>
        </p:spPr>
      </p:pic>
      <p:sp>
        <p:nvSpPr>
          <p:cNvPr id="396" name="Google Shape;396;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grpSp>
        <p:nvGrpSpPr>
          <p:cNvPr id="397" name="Google Shape;397;p18"/>
          <p:cNvGrpSpPr/>
          <p:nvPr/>
        </p:nvGrpSpPr>
        <p:grpSpPr>
          <a:xfrm rot="10800000">
            <a:off x="-5" y="-76203"/>
            <a:ext cx="775311" cy="881635"/>
            <a:chOff x="4740925" y="442960"/>
            <a:chExt cx="419768" cy="477308"/>
          </a:xfrm>
        </p:grpSpPr>
        <p:sp>
          <p:nvSpPr>
            <p:cNvPr id="398" name="Google Shape;398;p18"/>
            <p:cNvSpPr/>
            <p:nvPr/>
          </p:nvSpPr>
          <p:spPr>
            <a:xfrm>
              <a:off x="4740925" y="442960"/>
              <a:ext cx="419768" cy="477308"/>
            </a:xfrm>
            <a:custGeom>
              <a:avLst/>
              <a:gdLst/>
              <a:ahLst/>
              <a:cxnLst/>
              <a:rect l="l" t="t" r="r" b="b"/>
              <a:pathLst>
                <a:path w="11687" h="13289" extrusionOk="0">
                  <a:moveTo>
                    <a:pt x="3156" y="1"/>
                  </a:moveTo>
                  <a:cubicBezTo>
                    <a:pt x="2504" y="1"/>
                    <a:pt x="1852" y="72"/>
                    <a:pt x="1213" y="206"/>
                  </a:cubicBezTo>
                  <a:cubicBezTo>
                    <a:pt x="731" y="306"/>
                    <a:pt x="334" y="653"/>
                    <a:pt x="171" y="1114"/>
                  </a:cubicBezTo>
                  <a:cubicBezTo>
                    <a:pt x="1" y="1582"/>
                    <a:pt x="93" y="2099"/>
                    <a:pt x="405" y="2482"/>
                  </a:cubicBezTo>
                  <a:cubicBezTo>
                    <a:pt x="1313" y="3610"/>
                    <a:pt x="1752" y="4957"/>
                    <a:pt x="2220" y="6382"/>
                  </a:cubicBezTo>
                  <a:lnTo>
                    <a:pt x="2320" y="6680"/>
                  </a:lnTo>
                  <a:cubicBezTo>
                    <a:pt x="2873" y="8382"/>
                    <a:pt x="3610" y="10303"/>
                    <a:pt x="5227" y="11594"/>
                  </a:cubicBezTo>
                  <a:cubicBezTo>
                    <a:pt x="6000" y="12211"/>
                    <a:pt x="6843" y="12551"/>
                    <a:pt x="7673" y="12573"/>
                  </a:cubicBezTo>
                  <a:cubicBezTo>
                    <a:pt x="7935" y="13005"/>
                    <a:pt x="8418" y="13289"/>
                    <a:pt x="8942" y="13289"/>
                  </a:cubicBezTo>
                  <a:cubicBezTo>
                    <a:pt x="9042" y="13289"/>
                    <a:pt x="9134" y="13282"/>
                    <a:pt x="9226" y="13260"/>
                  </a:cubicBezTo>
                  <a:cubicBezTo>
                    <a:pt x="9616" y="13189"/>
                    <a:pt x="9956" y="12963"/>
                    <a:pt x="10176" y="12636"/>
                  </a:cubicBezTo>
                  <a:cubicBezTo>
                    <a:pt x="10403" y="12303"/>
                    <a:pt x="10481" y="11913"/>
                    <a:pt x="10410" y="11523"/>
                  </a:cubicBezTo>
                  <a:cubicBezTo>
                    <a:pt x="10403" y="11481"/>
                    <a:pt x="10396" y="11445"/>
                    <a:pt x="10382" y="11403"/>
                  </a:cubicBezTo>
                  <a:cubicBezTo>
                    <a:pt x="10538" y="11239"/>
                    <a:pt x="10680" y="11069"/>
                    <a:pt x="10807" y="10878"/>
                  </a:cubicBezTo>
                  <a:cubicBezTo>
                    <a:pt x="11332" y="10098"/>
                    <a:pt x="11616" y="9141"/>
                    <a:pt x="11637" y="8027"/>
                  </a:cubicBezTo>
                  <a:cubicBezTo>
                    <a:pt x="11686" y="5531"/>
                    <a:pt x="10396" y="3050"/>
                    <a:pt x="8255" y="1554"/>
                  </a:cubicBezTo>
                  <a:cubicBezTo>
                    <a:pt x="6822" y="554"/>
                    <a:pt x="5007" y="1"/>
                    <a:pt x="3156"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8"/>
            <p:cNvSpPr/>
            <p:nvPr/>
          </p:nvSpPr>
          <p:spPr>
            <a:xfrm>
              <a:off x="4794945" y="493999"/>
              <a:ext cx="314565" cy="349872"/>
            </a:xfrm>
            <a:custGeom>
              <a:avLst/>
              <a:gdLst/>
              <a:ahLst/>
              <a:cxnLst/>
              <a:rect l="l" t="t" r="r" b="b"/>
              <a:pathLst>
                <a:path w="8758" h="9741" extrusionOk="0">
                  <a:moveTo>
                    <a:pt x="1646" y="0"/>
                  </a:moveTo>
                  <a:cubicBezTo>
                    <a:pt x="1093" y="0"/>
                    <a:pt x="540" y="57"/>
                    <a:pt x="0" y="168"/>
                  </a:cubicBezTo>
                  <a:cubicBezTo>
                    <a:pt x="1149" y="1586"/>
                    <a:pt x="1645" y="3238"/>
                    <a:pt x="2163" y="4819"/>
                  </a:cubicBezTo>
                  <a:cubicBezTo>
                    <a:pt x="2680" y="6394"/>
                    <a:pt x="3312" y="8032"/>
                    <a:pt x="4609" y="9067"/>
                  </a:cubicBezTo>
                  <a:cubicBezTo>
                    <a:pt x="5086" y="9452"/>
                    <a:pt x="5666" y="9741"/>
                    <a:pt x="6281" y="9741"/>
                  </a:cubicBezTo>
                  <a:cubicBezTo>
                    <a:pt x="6289" y="9741"/>
                    <a:pt x="6296" y="9741"/>
                    <a:pt x="6304" y="9740"/>
                  </a:cubicBezTo>
                  <a:cubicBezTo>
                    <a:pt x="7034" y="9726"/>
                    <a:pt x="7715" y="9272"/>
                    <a:pt x="8126" y="8663"/>
                  </a:cubicBezTo>
                  <a:cubicBezTo>
                    <a:pt x="8537" y="8060"/>
                    <a:pt x="8701" y="7308"/>
                    <a:pt x="8715" y="6578"/>
                  </a:cubicBezTo>
                  <a:cubicBezTo>
                    <a:pt x="8757" y="4507"/>
                    <a:pt x="7637" y="2487"/>
                    <a:pt x="5935" y="1295"/>
                  </a:cubicBezTo>
                  <a:cubicBezTo>
                    <a:pt x="4692" y="427"/>
                    <a:pt x="3169" y="0"/>
                    <a:pt x="1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8"/>
            <p:cNvSpPr/>
            <p:nvPr/>
          </p:nvSpPr>
          <p:spPr>
            <a:xfrm>
              <a:off x="4879243" y="551719"/>
              <a:ext cx="182892" cy="315068"/>
            </a:xfrm>
            <a:custGeom>
              <a:avLst/>
              <a:gdLst/>
              <a:ahLst/>
              <a:cxnLst/>
              <a:rect l="l" t="t" r="r" b="b"/>
              <a:pathLst>
                <a:path w="5092" h="8772" fill="none" extrusionOk="0">
                  <a:moveTo>
                    <a:pt x="0" y="0"/>
                  </a:moveTo>
                  <a:cubicBezTo>
                    <a:pt x="2617" y="2241"/>
                    <a:pt x="4446" y="5389"/>
                    <a:pt x="5091" y="8772"/>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8"/>
            <p:cNvSpPr/>
            <p:nvPr/>
          </p:nvSpPr>
          <p:spPr>
            <a:xfrm>
              <a:off x="4940088" y="627612"/>
              <a:ext cx="94786" cy="95792"/>
            </a:xfrm>
            <a:custGeom>
              <a:avLst/>
              <a:gdLst/>
              <a:ahLst/>
              <a:cxnLst/>
              <a:rect l="l" t="t" r="r" b="b"/>
              <a:pathLst>
                <a:path w="2639" h="2667" fill="none" extrusionOk="0">
                  <a:moveTo>
                    <a:pt x="1" y="2539"/>
                  </a:moveTo>
                  <a:cubicBezTo>
                    <a:pt x="667" y="2574"/>
                    <a:pt x="1291" y="2610"/>
                    <a:pt x="2036" y="2667"/>
                  </a:cubicBezTo>
                  <a:cubicBezTo>
                    <a:pt x="2164" y="1766"/>
                    <a:pt x="2390" y="880"/>
                    <a:pt x="2639" y="0"/>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8"/>
            <p:cNvSpPr/>
            <p:nvPr/>
          </p:nvSpPr>
          <p:spPr>
            <a:xfrm>
              <a:off x="4901153" y="574634"/>
              <a:ext cx="80994" cy="80024"/>
            </a:xfrm>
            <a:custGeom>
              <a:avLst/>
              <a:gdLst/>
              <a:ahLst/>
              <a:cxnLst/>
              <a:rect l="l" t="t" r="r" b="b"/>
              <a:pathLst>
                <a:path w="2255" h="2228" fill="none" extrusionOk="0">
                  <a:moveTo>
                    <a:pt x="0" y="2078"/>
                  </a:moveTo>
                  <a:cubicBezTo>
                    <a:pt x="667" y="2121"/>
                    <a:pt x="1269" y="2163"/>
                    <a:pt x="1978" y="2227"/>
                  </a:cubicBezTo>
                  <a:lnTo>
                    <a:pt x="2255" y="1"/>
                  </a:ln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8"/>
            <p:cNvSpPr/>
            <p:nvPr/>
          </p:nvSpPr>
          <p:spPr>
            <a:xfrm>
              <a:off x="4868037" y="537962"/>
              <a:ext cx="62173" cy="63718"/>
            </a:xfrm>
            <a:custGeom>
              <a:avLst/>
              <a:gdLst/>
              <a:ahLst/>
              <a:cxnLst/>
              <a:rect l="l" t="t" r="r" b="b"/>
              <a:pathLst>
                <a:path w="1731" h="1774" fill="none" extrusionOk="0">
                  <a:moveTo>
                    <a:pt x="0" y="1334"/>
                  </a:moveTo>
                  <a:cubicBezTo>
                    <a:pt x="575" y="1475"/>
                    <a:pt x="1106" y="1674"/>
                    <a:pt x="1730" y="1773"/>
                  </a:cubicBezTo>
                  <a:cubicBezTo>
                    <a:pt x="1659" y="1213"/>
                    <a:pt x="1659" y="568"/>
                    <a:pt x="1631" y="0"/>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18"/>
          <p:cNvGrpSpPr/>
          <p:nvPr/>
        </p:nvGrpSpPr>
        <p:grpSpPr>
          <a:xfrm rot="-911434">
            <a:off x="8309002" y="3929772"/>
            <a:ext cx="909063" cy="1348460"/>
            <a:chOff x="5715870" y="317393"/>
            <a:chExt cx="538188" cy="798231"/>
          </a:xfrm>
        </p:grpSpPr>
        <p:sp>
          <p:nvSpPr>
            <p:cNvPr id="405" name="Google Shape;405;p18"/>
            <p:cNvSpPr/>
            <p:nvPr/>
          </p:nvSpPr>
          <p:spPr>
            <a:xfrm>
              <a:off x="5715870" y="317393"/>
              <a:ext cx="538188" cy="798231"/>
            </a:xfrm>
            <a:custGeom>
              <a:avLst/>
              <a:gdLst/>
              <a:ahLst/>
              <a:cxnLst/>
              <a:rect l="l" t="t" r="r" b="b"/>
              <a:pathLst>
                <a:path w="14984" h="22224" extrusionOk="0">
                  <a:moveTo>
                    <a:pt x="3921" y="1"/>
                  </a:moveTo>
                  <a:cubicBezTo>
                    <a:pt x="2730" y="1"/>
                    <a:pt x="1560" y="660"/>
                    <a:pt x="872" y="1717"/>
                  </a:cubicBezTo>
                  <a:cubicBezTo>
                    <a:pt x="305" y="2596"/>
                    <a:pt x="71" y="3716"/>
                    <a:pt x="213" y="4865"/>
                  </a:cubicBezTo>
                  <a:cubicBezTo>
                    <a:pt x="404" y="6404"/>
                    <a:pt x="1241" y="7893"/>
                    <a:pt x="2567" y="9063"/>
                  </a:cubicBezTo>
                  <a:cubicBezTo>
                    <a:pt x="3376" y="9779"/>
                    <a:pt x="4361" y="10382"/>
                    <a:pt x="5637" y="10942"/>
                  </a:cubicBezTo>
                  <a:cubicBezTo>
                    <a:pt x="5723" y="11091"/>
                    <a:pt x="5808" y="11247"/>
                    <a:pt x="5886" y="11403"/>
                  </a:cubicBezTo>
                  <a:cubicBezTo>
                    <a:pt x="5453" y="11247"/>
                    <a:pt x="5021" y="11155"/>
                    <a:pt x="4588" y="11112"/>
                  </a:cubicBezTo>
                  <a:cubicBezTo>
                    <a:pt x="4439" y="11098"/>
                    <a:pt x="4290" y="11091"/>
                    <a:pt x="4141" y="11091"/>
                  </a:cubicBezTo>
                  <a:cubicBezTo>
                    <a:pt x="3092" y="11091"/>
                    <a:pt x="2120" y="11438"/>
                    <a:pt x="1411" y="12084"/>
                  </a:cubicBezTo>
                  <a:cubicBezTo>
                    <a:pt x="376" y="13005"/>
                    <a:pt x="0" y="14452"/>
                    <a:pt x="468" y="15679"/>
                  </a:cubicBezTo>
                  <a:cubicBezTo>
                    <a:pt x="752" y="16430"/>
                    <a:pt x="1333" y="17061"/>
                    <a:pt x="2227" y="17614"/>
                  </a:cubicBezTo>
                  <a:cubicBezTo>
                    <a:pt x="3553" y="18430"/>
                    <a:pt x="5077" y="18862"/>
                    <a:pt x="6637" y="18862"/>
                  </a:cubicBezTo>
                  <a:cubicBezTo>
                    <a:pt x="7410" y="18862"/>
                    <a:pt x="8176" y="18756"/>
                    <a:pt x="8920" y="18550"/>
                  </a:cubicBezTo>
                  <a:cubicBezTo>
                    <a:pt x="9211" y="19422"/>
                    <a:pt x="9474" y="20302"/>
                    <a:pt x="9708" y="21174"/>
                  </a:cubicBezTo>
                  <a:cubicBezTo>
                    <a:pt x="9821" y="21578"/>
                    <a:pt x="10098" y="21911"/>
                    <a:pt x="10473" y="22089"/>
                  </a:cubicBezTo>
                  <a:cubicBezTo>
                    <a:pt x="10665" y="22181"/>
                    <a:pt x="10870" y="22223"/>
                    <a:pt x="11076" y="22223"/>
                  </a:cubicBezTo>
                  <a:cubicBezTo>
                    <a:pt x="11275" y="22223"/>
                    <a:pt x="11473" y="22181"/>
                    <a:pt x="11657" y="22103"/>
                  </a:cubicBezTo>
                  <a:cubicBezTo>
                    <a:pt x="11757" y="22053"/>
                    <a:pt x="11877" y="22003"/>
                    <a:pt x="11948" y="21975"/>
                  </a:cubicBezTo>
                  <a:cubicBezTo>
                    <a:pt x="12381" y="21847"/>
                    <a:pt x="12742" y="21521"/>
                    <a:pt x="12891" y="21075"/>
                  </a:cubicBezTo>
                  <a:cubicBezTo>
                    <a:pt x="12983" y="20798"/>
                    <a:pt x="12991" y="20507"/>
                    <a:pt x="12913" y="20238"/>
                  </a:cubicBezTo>
                  <a:cubicBezTo>
                    <a:pt x="12289" y="17940"/>
                    <a:pt x="11473" y="15686"/>
                    <a:pt x="10488" y="13516"/>
                  </a:cubicBezTo>
                  <a:cubicBezTo>
                    <a:pt x="11416" y="12899"/>
                    <a:pt x="12189" y="12261"/>
                    <a:pt x="12870" y="11552"/>
                  </a:cubicBezTo>
                  <a:cubicBezTo>
                    <a:pt x="13615" y="10779"/>
                    <a:pt x="14139" y="10020"/>
                    <a:pt x="14465" y="9247"/>
                  </a:cubicBezTo>
                  <a:cubicBezTo>
                    <a:pt x="14912" y="8169"/>
                    <a:pt x="14983" y="7021"/>
                    <a:pt x="14664" y="6021"/>
                  </a:cubicBezTo>
                  <a:cubicBezTo>
                    <a:pt x="14267" y="4766"/>
                    <a:pt x="13260" y="3816"/>
                    <a:pt x="12047" y="3546"/>
                  </a:cubicBezTo>
                  <a:cubicBezTo>
                    <a:pt x="11813" y="3497"/>
                    <a:pt x="11572" y="3468"/>
                    <a:pt x="11324" y="3468"/>
                  </a:cubicBezTo>
                  <a:cubicBezTo>
                    <a:pt x="10303" y="3468"/>
                    <a:pt x="9282" y="3922"/>
                    <a:pt x="8516" y="4716"/>
                  </a:cubicBezTo>
                  <a:cubicBezTo>
                    <a:pt x="8431" y="4808"/>
                    <a:pt x="8346" y="4901"/>
                    <a:pt x="8261" y="5000"/>
                  </a:cubicBezTo>
                  <a:cubicBezTo>
                    <a:pt x="8197" y="4674"/>
                    <a:pt x="8126" y="4340"/>
                    <a:pt x="8034" y="4014"/>
                  </a:cubicBezTo>
                  <a:cubicBezTo>
                    <a:pt x="7850" y="3298"/>
                    <a:pt x="7545" y="2376"/>
                    <a:pt x="6907" y="1561"/>
                  </a:cubicBezTo>
                  <a:cubicBezTo>
                    <a:pt x="6162" y="604"/>
                    <a:pt x="5106" y="36"/>
                    <a:pt x="4014" y="8"/>
                  </a:cubicBezTo>
                  <a:cubicBezTo>
                    <a:pt x="3985" y="1"/>
                    <a:pt x="3950" y="1"/>
                    <a:pt x="3921"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8"/>
            <p:cNvSpPr/>
            <p:nvPr/>
          </p:nvSpPr>
          <p:spPr>
            <a:xfrm>
              <a:off x="5770608" y="368324"/>
              <a:ext cx="204802" cy="305155"/>
            </a:xfrm>
            <a:custGeom>
              <a:avLst/>
              <a:gdLst/>
              <a:ahLst/>
              <a:cxnLst/>
              <a:rect l="l" t="t" r="r" b="b"/>
              <a:pathLst>
                <a:path w="5702" h="8496" extrusionOk="0">
                  <a:moveTo>
                    <a:pt x="2402" y="0"/>
                  </a:moveTo>
                  <a:cubicBezTo>
                    <a:pt x="1656" y="0"/>
                    <a:pt x="949" y="448"/>
                    <a:pt x="540" y="1072"/>
                  </a:cubicBezTo>
                  <a:cubicBezTo>
                    <a:pt x="121" y="1717"/>
                    <a:pt x="1" y="2518"/>
                    <a:pt x="93" y="3277"/>
                  </a:cubicBezTo>
                  <a:cubicBezTo>
                    <a:pt x="256" y="4560"/>
                    <a:pt x="1008" y="5723"/>
                    <a:pt x="1979" y="6581"/>
                  </a:cubicBezTo>
                  <a:cubicBezTo>
                    <a:pt x="2951" y="7439"/>
                    <a:pt x="4135" y="8021"/>
                    <a:pt x="5340" y="8496"/>
                  </a:cubicBezTo>
                  <a:cubicBezTo>
                    <a:pt x="5702" y="6681"/>
                    <a:pt x="5624" y="4766"/>
                    <a:pt x="5142" y="2958"/>
                  </a:cubicBezTo>
                  <a:cubicBezTo>
                    <a:pt x="4957" y="2270"/>
                    <a:pt x="4709" y="1575"/>
                    <a:pt x="4269" y="1015"/>
                  </a:cubicBezTo>
                  <a:cubicBezTo>
                    <a:pt x="3823" y="455"/>
                    <a:pt x="3163" y="22"/>
                    <a:pt x="2454" y="1"/>
                  </a:cubicBezTo>
                  <a:cubicBezTo>
                    <a:pt x="2437" y="1"/>
                    <a:pt x="2420" y="0"/>
                    <a:pt x="2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8"/>
            <p:cNvSpPr/>
            <p:nvPr/>
          </p:nvSpPr>
          <p:spPr>
            <a:xfrm>
              <a:off x="6002635" y="492778"/>
              <a:ext cx="199953" cy="294811"/>
            </a:xfrm>
            <a:custGeom>
              <a:avLst/>
              <a:gdLst/>
              <a:ahLst/>
              <a:cxnLst/>
              <a:rect l="l" t="t" r="r" b="b"/>
              <a:pathLst>
                <a:path w="5567" h="8208" extrusionOk="0">
                  <a:moveTo>
                    <a:pt x="3343" y="1"/>
                  </a:moveTo>
                  <a:cubicBezTo>
                    <a:pt x="2678" y="1"/>
                    <a:pt x="2017" y="332"/>
                    <a:pt x="1553" y="819"/>
                  </a:cubicBezTo>
                  <a:cubicBezTo>
                    <a:pt x="986" y="1407"/>
                    <a:pt x="667" y="2187"/>
                    <a:pt x="461" y="2967"/>
                  </a:cubicBezTo>
                  <a:cubicBezTo>
                    <a:pt x="0" y="4676"/>
                    <a:pt x="8" y="6506"/>
                    <a:pt x="483" y="8207"/>
                  </a:cubicBezTo>
                  <a:cubicBezTo>
                    <a:pt x="1816" y="7456"/>
                    <a:pt x="2929" y="6655"/>
                    <a:pt x="3865" y="5683"/>
                  </a:cubicBezTo>
                  <a:cubicBezTo>
                    <a:pt x="4397" y="5137"/>
                    <a:pt x="4879" y="4520"/>
                    <a:pt x="5170" y="3818"/>
                  </a:cubicBezTo>
                  <a:cubicBezTo>
                    <a:pt x="5467" y="3109"/>
                    <a:pt x="5567" y="2301"/>
                    <a:pt x="5333" y="1570"/>
                  </a:cubicBezTo>
                  <a:cubicBezTo>
                    <a:pt x="5099" y="847"/>
                    <a:pt x="4503" y="216"/>
                    <a:pt x="3759" y="46"/>
                  </a:cubicBezTo>
                  <a:cubicBezTo>
                    <a:pt x="3621" y="15"/>
                    <a:pt x="3482" y="1"/>
                    <a:pt x="33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8"/>
            <p:cNvSpPr/>
            <p:nvPr/>
          </p:nvSpPr>
          <p:spPr>
            <a:xfrm>
              <a:off x="6019947" y="587887"/>
              <a:ext cx="101898" cy="199701"/>
            </a:xfrm>
            <a:custGeom>
              <a:avLst/>
              <a:gdLst/>
              <a:ahLst/>
              <a:cxnLst/>
              <a:rect l="l" t="t" r="r" b="b"/>
              <a:pathLst>
                <a:path w="2837" h="5560" fill="none" extrusionOk="0">
                  <a:moveTo>
                    <a:pt x="1" y="5559"/>
                  </a:moveTo>
                  <a:cubicBezTo>
                    <a:pt x="405" y="3524"/>
                    <a:pt x="1497" y="1589"/>
                    <a:pt x="2837" y="0"/>
                  </a:cubicBezTo>
                </a:path>
              </a:pathLst>
            </a:custGeom>
            <a:noFill/>
            <a:ln w="2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8"/>
            <p:cNvSpPr/>
            <p:nvPr/>
          </p:nvSpPr>
          <p:spPr>
            <a:xfrm>
              <a:off x="5770608" y="766577"/>
              <a:ext cx="300809" cy="177397"/>
            </a:xfrm>
            <a:custGeom>
              <a:avLst/>
              <a:gdLst/>
              <a:ahLst/>
              <a:cxnLst/>
              <a:rect l="l" t="t" r="r" b="b"/>
              <a:pathLst>
                <a:path w="8375" h="4939" extrusionOk="0">
                  <a:moveTo>
                    <a:pt x="2607" y="0"/>
                  </a:moveTo>
                  <a:cubicBezTo>
                    <a:pt x="1962" y="0"/>
                    <a:pt x="1310" y="202"/>
                    <a:pt x="830" y="627"/>
                  </a:cubicBezTo>
                  <a:cubicBezTo>
                    <a:pt x="277" y="1130"/>
                    <a:pt x="1" y="1967"/>
                    <a:pt x="270" y="2669"/>
                  </a:cubicBezTo>
                  <a:cubicBezTo>
                    <a:pt x="476" y="3208"/>
                    <a:pt x="958" y="3598"/>
                    <a:pt x="1447" y="3903"/>
                  </a:cubicBezTo>
                  <a:cubicBezTo>
                    <a:pt x="2541" y="4574"/>
                    <a:pt x="3810" y="4939"/>
                    <a:pt x="5118" y="4939"/>
                  </a:cubicBezTo>
                  <a:cubicBezTo>
                    <a:pt x="6203" y="4939"/>
                    <a:pt x="7314" y="4688"/>
                    <a:pt x="8375" y="4151"/>
                  </a:cubicBezTo>
                  <a:cubicBezTo>
                    <a:pt x="7474" y="2832"/>
                    <a:pt x="6375" y="1627"/>
                    <a:pt x="5021" y="790"/>
                  </a:cubicBezTo>
                  <a:cubicBezTo>
                    <a:pt x="4383" y="400"/>
                    <a:pt x="3674" y="88"/>
                    <a:pt x="2929" y="17"/>
                  </a:cubicBezTo>
                  <a:cubicBezTo>
                    <a:pt x="2823" y="6"/>
                    <a:pt x="2715" y="0"/>
                    <a:pt x="26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8"/>
            <p:cNvSpPr/>
            <p:nvPr/>
          </p:nvSpPr>
          <p:spPr>
            <a:xfrm>
              <a:off x="5875056" y="855796"/>
              <a:ext cx="196361" cy="59910"/>
            </a:xfrm>
            <a:custGeom>
              <a:avLst/>
              <a:gdLst/>
              <a:ahLst/>
              <a:cxnLst/>
              <a:rect l="l" t="t" r="r" b="b"/>
              <a:pathLst>
                <a:path w="5467" h="1668" fill="none" extrusionOk="0">
                  <a:moveTo>
                    <a:pt x="0" y="1"/>
                  </a:moveTo>
                  <a:cubicBezTo>
                    <a:pt x="2063" y="100"/>
                    <a:pt x="3815" y="426"/>
                    <a:pt x="5467" y="1667"/>
                  </a:cubicBezTo>
                </a:path>
              </a:pathLst>
            </a:custGeom>
            <a:noFill/>
            <a:ln w="2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8"/>
            <p:cNvSpPr/>
            <p:nvPr/>
          </p:nvSpPr>
          <p:spPr>
            <a:xfrm>
              <a:off x="5850596" y="503338"/>
              <a:ext cx="280192" cy="561355"/>
            </a:xfrm>
            <a:custGeom>
              <a:avLst/>
              <a:gdLst/>
              <a:ahLst/>
              <a:cxnLst/>
              <a:rect l="l" t="t" r="r" b="b"/>
              <a:pathLst>
                <a:path w="7801" h="15629" extrusionOk="0">
                  <a:moveTo>
                    <a:pt x="7800" y="15436"/>
                  </a:moveTo>
                  <a:cubicBezTo>
                    <a:pt x="7800" y="15436"/>
                    <a:pt x="7800" y="15436"/>
                    <a:pt x="7800" y="15437"/>
                  </a:cubicBezTo>
                  <a:cubicBezTo>
                    <a:pt x="7800" y="15436"/>
                    <a:pt x="7800" y="15436"/>
                    <a:pt x="7800" y="15436"/>
                  </a:cubicBezTo>
                  <a:close/>
                  <a:moveTo>
                    <a:pt x="0" y="0"/>
                  </a:moveTo>
                  <a:lnTo>
                    <a:pt x="0" y="0"/>
                  </a:lnTo>
                  <a:cubicBezTo>
                    <a:pt x="3326" y="4730"/>
                    <a:pt x="5815" y="10048"/>
                    <a:pt x="7325" y="15628"/>
                  </a:cubicBezTo>
                  <a:cubicBezTo>
                    <a:pt x="7325" y="15628"/>
                    <a:pt x="7762" y="15435"/>
                    <a:pt x="7798" y="15435"/>
                  </a:cubicBezTo>
                  <a:cubicBezTo>
                    <a:pt x="7799" y="15435"/>
                    <a:pt x="7799" y="15435"/>
                    <a:pt x="7800" y="15436"/>
                  </a:cubicBezTo>
                  <a:lnTo>
                    <a:pt x="7800" y="15436"/>
                  </a:lnTo>
                  <a:cubicBezTo>
                    <a:pt x="6240" y="9763"/>
                    <a:pt x="3545" y="441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438"/>
        <p:cNvGrpSpPr/>
        <p:nvPr/>
      </p:nvGrpSpPr>
      <p:grpSpPr>
        <a:xfrm>
          <a:off x="0" y="0"/>
          <a:ext cx="0" cy="0"/>
          <a:chOff x="0" y="0"/>
          <a:chExt cx="0" cy="0"/>
        </a:xfrm>
      </p:grpSpPr>
      <p:pic>
        <p:nvPicPr>
          <p:cNvPr id="439" name="Google Shape;439;p20"/>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440" name="Google Shape;440;p20"/>
          <p:cNvSpPr txBox="1">
            <a:spLocks noGrp="1"/>
          </p:cNvSpPr>
          <p:nvPr>
            <p:ph type="title"/>
          </p:nvPr>
        </p:nvSpPr>
        <p:spPr>
          <a:xfrm>
            <a:off x="720000" y="1534788"/>
            <a:ext cx="2971800" cy="1133700"/>
          </a:xfrm>
          <a:prstGeom prst="rect">
            <a:avLst/>
          </a:prstGeom>
        </p:spPr>
        <p:txBody>
          <a:bodyPr spcFirstLastPara="1" wrap="square" lIns="91425" tIns="91425" rIns="91425" bIns="91425"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441" name="Google Shape;441;p20"/>
          <p:cNvSpPr txBox="1">
            <a:spLocks noGrp="1"/>
          </p:cNvSpPr>
          <p:nvPr>
            <p:ph type="subTitle" idx="1"/>
          </p:nvPr>
        </p:nvSpPr>
        <p:spPr>
          <a:xfrm>
            <a:off x="720000" y="2592313"/>
            <a:ext cx="2971800" cy="10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442" name="Google Shape;442;p20"/>
          <p:cNvGrpSpPr/>
          <p:nvPr/>
        </p:nvGrpSpPr>
        <p:grpSpPr>
          <a:xfrm rot="531877" flipH="1">
            <a:off x="151456" y="4207058"/>
            <a:ext cx="629714" cy="1025502"/>
            <a:chOff x="4236428" y="407582"/>
            <a:chExt cx="456655" cy="743672"/>
          </a:xfrm>
        </p:grpSpPr>
        <p:sp>
          <p:nvSpPr>
            <p:cNvPr id="443" name="Google Shape;443;p20"/>
            <p:cNvSpPr/>
            <p:nvPr/>
          </p:nvSpPr>
          <p:spPr>
            <a:xfrm>
              <a:off x="4236428" y="407582"/>
              <a:ext cx="456655" cy="743672"/>
            </a:xfrm>
            <a:custGeom>
              <a:avLst/>
              <a:gdLst/>
              <a:ahLst/>
              <a:cxnLst/>
              <a:rect l="l" t="t" r="r" b="b"/>
              <a:pathLst>
                <a:path w="12714" h="20705" extrusionOk="0">
                  <a:moveTo>
                    <a:pt x="4489" y="0"/>
                  </a:moveTo>
                  <a:cubicBezTo>
                    <a:pt x="4354" y="0"/>
                    <a:pt x="4219" y="21"/>
                    <a:pt x="4084" y="64"/>
                  </a:cubicBezTo>
                  <a:cubicBezTo>
                    <a:pt x="3872" y="128"/>
                    <a:pt x="3659" y="206"/>
                    <a:pt x="3446" y="291"/>
                  </a:cubicBezTo>
                  <a:cubicBezTo>
                    <a:pt x="2496" y="695"/>
                    <a:pt x="1645" y="1333"/>
                    <a:pt x="901" y="2191"/>
                  </a:cubicBezTo>
                  <a:cubicBezTo>
                    <a:pt x="546" y="2595"/>
                    <a:pt x="454" y="3162"/>
                    <a:pt x="660" y="3659"/>
                  </a:cubicBezTo>
                  <a:cubicBezTo>
                    <a:pt x="674" y="3680"/>
                    <a:pt x="681" y="3701"/>
                    <a:pt x="688" y="3723"/>
                  </a:cubicBezTo>
                  <a:cubicBezTo>
                    <a:pt x="709" y="3772"/>
                    <a:pt x="738" y="3836"/>
                    <a:pt x="766" y="3893"/>
                  </a:cubicBezTo>
                  <a:cubicBezTo>
                    <a:pt x="801" y="3964"/>
                    <a:pt x="830" y="4028"/>
                    <a:pt x="858" y="4077"/>
                  </a:cubicBezTo>
                  <a:cubicBezTo>
                    <a:pt x="865" y="4091"/>
                    <a:pt x="872" y="4106"/>
                    <a:pt x="879" y="4120"/>
                  </a:cubicBezTo>
                  <a:cubicBezTo>
                    <a:pt x="915" y="4176"/>
                    <a:pt x="950" y="4240"/>
                    <a:pt x="993" y="4297"/>
                  </a:cubicBezTo>
                  <a:cubicBezTo>
                    <a:pt x="589" y="5453"/>
                    <a:pt x="305" y="6594"/>
                    <a:pt x="149" y="7686"/>
                  </a:cubicBezTo>
                  <a:cubicBezTo>
                    <a:pt x="121" y="7878"/>
                    <a:pt x="135" y="8069"/>
                    <a:pt x="185" y="8254"/>
                  </a:cubicBezTo>
                  <a:cubicBezTo>
                    <a:pt x="99" y="8424"/>
                    <a:pt x="50" y="8615"/>
                    <a:pt x="36" y="8814"/>
                  </a:cubicBezTo>
                  <a:cubicBezTo>
                    <a:pt x="7" y="9218"/>
                    <a:pt x="0" y="9629"/>
                    <a:pt x="7" y="10019"/>
                  </a:cubicBezTo>
                  <a:cubicBezTo>
                    <a:pt x="21" y="10438"/>
                    <a:pt x="57" y="10863"/>
                    <a:pt x="107" y="11288"/>
                  </a:cubicBezTo>
                  <a:cubicBezTo>
                    <a:pt x="135" y="11480"/>
                    <a:pt x="199" y="11664"/>
                    <a:pt x="291" y="11827"/>
                  </a:cubicBezTo>
                  <a:cubicBezTo>
                    <a:pt x="255" y="12012"/>
                    <a:pt x="263" y="12203"/>
                    <a:pt x="305" y="12395"/>
                  </a:cubicBezTo>
                  <a:cubicBezTo>
                    <a:pt x="575" y="13586"/>
                    <a:pt x="1014" y="14678"/>
                    <a:pt x="1624" y="15649"/>
                  </a:cubicBezTo>
                  <a:cubicBezTo>
                    <a:pt x="1716" y="15798"/>
                    <a:pt x="1837" y="15926"/>
                    <a:pt x="1978" y="16032"/>
                  </a:cubicBezTo>
                  <a:cubicBezTo>
                    <a:pt x="2028" y="16195"/>
                    <a:pt x="2106" y="16351"/>
                    <a:pt x="2220" y="16493"/>
                  </a:cubicBezTo>
                  <a:cubicBezTo>
                    <a:pt x="3397" y="17975"/>
                    <a:pt x="4893" y="19024"/>
                    <a:pt x="6495" y="19492"/>
                  </a:cubicBezTo>
                  <a:cubicBezTo>
                    <a:pt x="6609" y="19677"/>
                    <a:pt x="6715" y="19847"/>
                    <a:pt x="6821" y="20017"/>
                  </a:cubicBezTo>
                  <a:cubicBezTo>
                    <a:pt x="7098" y="20450"/>
                    <a:pt x="7566" y="20705"/>
                    <a:pt x="8084" y="20705"/>
                  </a:cubicBezTo>
                  <a:cubicBezTo>
                    <a:pt x="8367" y="20705"/>
                    <a:pt x="8644" y="20627"/>
                    <a:pt x="8878" y="20471"/>
                  </a:cubicBezTo>
                  <a:cubicBezTo>
                    <a:pt x="9211" y="20258"/>
                    <a:pt x="9445" y="19932"/>
                    <a:pt x="9530" y="19542"/>
                  </a:cubicBezTo>
                  <a:cubicBezTo>
                    <a:pt x="9622" y="19152"/>
                    <a:pt x="9551" y="18755"/>
                    <a:pt x="9339" y="18415"/>
                  </a:cubicBezTo>
                  <a:cubicBezTo>
                    <a:pt x="9310" y="18379"/>
                    <a:pt x="9282" y="18337"/>
                    <a:pt x="9261" y="18294"/>
                  </a:cubicBezTo>
                  <a:cubicBezTo>
                    <a:pt x="9573" y="17798"/>
                    <a:pt x="9828" y="17245"/>
                    <a:pt x="10019" y="16656"/>
                  </a:cubicBezTo>
                  <a:cubicBezTo>
                    <a:pt x="10062" y="16592"/>
                    <a:pt x="10104" y="16521"/>
                    <a:pt x="10133" y="16443"/>
                  </a:cubicBezTo>
                  <a:cubicBezTo>
                    <a:pt x="11040" y="14309"/>
                    <a:pt x="11976" y="12097"/>
                    <a:pt x="12317" y="9658"/>
                  </a:cubicBezTo>
                  <a:cubicBezTo>
                    <a:pt x="12714" y="6757"/>
                    <a:pt x="12104" y="4091"/>
                    <a:pt x="10608" y="2163"/>
                  </a:cubicBezTo>
                  <a:cubicBezTo>
                    <a:pt x="9977" y="1354"/>
                    <a:pt x="9268" y="794"/>
                    <a:pt x="8488" y="489"/>
                  </a:cubicBezTo>
                  <a:cubicBezTo>
                    <a:pt x="8062" y="326"/>
                    <a:pt x="7609" y="241"/>
                    <a:pt x="7155" y="241"/>
                  </a:cubicBezTo>
                  <a:cubicBezTo>
                    <a:pt x="6616" y="241"/>
                    <a:pt x="6098" y="362"/>
                    <a:pt x="5644" y="596"/>
                  </a:cubicBezTo>
                  <a:cubicBezTo>
                    <a:pt x="5375" y="220"/>
                    <a:pt x="4942" y="0"/>
                    <a:pt x="4489"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0"/>
            <p:cNvSpPr/>
            <p:nvPr/>
          </p:nvSpPr>
          <p:spPr>
            <a:xfrm>
              <a:off x="4414938" y="467061"/>
              <a:ext cx="224413" cy="511286"/>
            </a:xfrm>
            <a:custGeom>
              <a:avLst/>
              <a:gdLst/>
              <a:ahLst/>
              <a:cxnLst/>
              <a:rect l="l" t="t" r="r" b="b"/>
              <a:pathLst>
                <a:path w="6248" h="14235" extrusionOk="0">
                  <a:moveTo>
                    <a:pt x="2188" y="0"/>
                  </a:moveTo>
                  <a:cubicBezTo>
                    <a:pt x="1805" y="0"/>
                    <a:pt x="1429" y="101"/>
                    <a:pt x="1121" y="322"/>
                  </a:cubicBezTo>
                  <a:cubicBezTo>
                    <a:pt x="689" y="641"/>
                    <a:pt x="440" y="1159"/>
                    <a:pt x="313" y="1677"/>
                  </a:cubicBezTo>
                  <a:cubicBezTo>
                    <a:pt x="1" y="2932"/>
                    <a:pt x="291" y="4244"/>
                    <a:pt x="490" y="5520"/>
                  </a:cubicBezTo>
                  <a:cubicBezTo>
                    <a:pt x="887" y="8115"/>
                    <a:pt x="880" y="10774"/>
                    <a:pt x="476" y="13376"/>
                  </a:cubicBezTo>
                  <a:lnTo>
                    <a:pt x="3858" y="14234"/>
                  </a:lnTo>
                  <a:cubicBezTo>
                    <a:pt x="4744" y="12157"/>
                    <a:pt x="5631" y="10051"/>
                    <a:pt x="5936" y="7810"/>
                  </a:cubicBezTo>
                  <a:cubicBezTo>
                    <a:pt x="6248" y="5577"/>
                    <a:pt x="5900" y="3159"/>
                    <a:pt x="4518" y="1379"/>
                  </a:cubicBezTo>
                  <a:cubicBezTo>
                    <a:pt x="4113" y="861"/>
                    <a:pt x="3617" y="393"/>
                    <a:pt x="3007" y="152"/>
                  </a:cubicBezTo>
                  <a:cubicBezTo>
                    <a:pt x="2747" y="54"/>
                    <a:pt x="2466" y="0"/>
                    <a:pt x="2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0"/>
            <p:cNvSpPr/>
            <p:nvPr/>
          </p:nvSpPr>
          <p:spPr>
            <a:xfrm>
              <a:off x="4493885" y="546618"/>
              <a:ext cx="51003" cy="432231"/>
            </a:xfrm>
            <a:custGeom>
              <a:avLst/>
              <a:gdLst/>
              <a:ahLst/>
              <a:cxnLst/>
              <a:rect l="l" t="t" r="r" b="b"/>
              <a:pathLst>
                <a:path w="1420" h="12034" fill="none" extrusionOk="0">
                  <a:moveTo>
                    <a:pt x="384" y="1"/>
                  </a:moveTo>
                  <a:cubicBezTo>
                    <a:pt x="1419" y="3936"/>
                    <a:pt x="1284" y="8176"/>
                    <a:pt x="1" y="12034"/>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0"/>
            <p:cNvSpPr/>
            <p:nvPr/>
          </p:nvSpPr>
          <p:spPr>
            <a:xfrm>
              <a:off x="4523696" y="541267"/>
              <a:ext cx="50213" cy="83077"/>
            </a:xfrm>
            <a:custGeom>
              <a:avLst/>
              <a:gdLst/>
              <a:ahLst/>
              <a:cxnLst/>
              <a:rect l="l" t="t" r="r" b="b"/>
              <a:pathLst>
                <a:path w="1398" h="2313" fill="none" extrusionOk="0">
                  <a:moveTo>
                    <a:pt x="1" y="2312"/>
                  </a:moveTo>
                  <a:cubicBezTo>
                    <a:pt x="610" y="1646"/>
                    <a:pt x="1092" y="852"/>
                    <a:pt x="1397" y="1"/>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0"/>
            <p:cNvSpPr/>
            <p:nvPr/>
          </p:nvSpPr>
          <p:spPr>
            <a:xfrm>
              <a:off x="4451610" y="614107"/>
              <a:ext cx="77977" cy="58115"/>
            </a:xfrm>
            <a:custGeom>
              <a:avLst/>
              <a:gdLst/>
              <a:ahLst/>
              <a:cxnLst/>
              <a:rect l="l" t="t" r="r" b="b"/>
              <a:pathLst>
                <a:path w="2171" h="1618" fill="none" extrusionOk="0">
                  <a:moveTo>
                    <a:pt x="2171" y="1617"/>
                  </a:moveTo>
                  <a:cubicBezTo>
                    <a:pt x="1419" y="1121"/>
                    <a:pt x="696" y="582"/>
                    <a:pt x="1" y="1"/>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0"/>
            <p:cNvSpPr/>
            <p:nvPr/>
          </p:nvSpPr>
          <p:spPr>
            <a:xfrm>
              <a:off x="4530305" y="727966"/>
              <a:ext cx="54056" cy="66232"/>
            </a:xfrm>
            <a:custGeom>
              <a:avLst/>
              <a:gdLst/>
              <a:ahLst/>
              <a:cxnLst/>
              <a:rect l="l" t="t" r="r" b="b"/>
              <a:pathLst>
                <a:path w="1505" h="1844" fill="none" extrusionOk="0">
                  <a:moveTo>
                    <a:pt x="1504" y="0"/>
                  </a:moveTo>
                  <a:cubicBezTo>
                    <a:pt x="1043" y="645"/>
                    <a:pt x="540" y="1262"/>
                    <a:pt x="1" y="1844"/>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0"/>
            <p:cNvSpPr/>
            <p:nvPr/>
          </p:nvSpPr>
          <p:spPr>
            <a:xfrm>
              <a:off x="4387713" y="550964"/>
              <a:ext cx="39509" cy="108004"/>
            </a:xfrm>
            <a:custGeom>
              <a:avLst/>
              <a:gdLst/>
              <a:ahLst/>
              <a:cxnLst/>
              <a:rect l="l" t="t" r="r" b="b"/>
              <a:pathLst>
                <a:path w="1100" h="3007" fill="none" extrusionOk="0">
                  <a:moveTo>
                    <a:pt x="0" y="0"/>
                  </a:moveTo>
                  <a:cubicBezTo>
                    <a:pt x="596" y="894"/>
                    <a:pt x="971" y="1936"/>
                    <a:pt x="1099" y="3007"/>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0"/>
            <p:cNvSpPr/>
            <p:nvPr/>
          </p:nvSpPr>
          <p:spPr>
            <a:xfrm>
              <a:off x="4307221" y="458513"/>
              <a:ext cx="112350" cy="110734"/>
            </a:xfrm>
            <a:custGeom>
              <a:avLst/>
              <a:gdLst/>
              <a:ahLst/>
              <a:cxnLst/>
              <a:rect l="l" t="t" r="r" b="b"/>
              <a:pathLst>
                <a:path w="3128" h="3083" extrusionOk="0">
                  <a:moveTo>
                    <a:pt x="2518" y="0"/>
                  </a:moveTo>
                  <a:cubicBezTo>
                    <a:pt x="1575" y="284"/>
                    <a:pt x="724" y="865"/>
                    <a:pt x="0" y="1702"/>
                  </a:cubicBezTo>
                  <a:cubicBezTo>
                    <a:pt x="192" y="2163"/>
                    <a:pt x="497" y="2588"/>
                    <a:pt x="929" y="2851"/>
                  </a:cubicBezTo>
                  <a:cubicBezTo>
                    <a:pt x="1176" y="2999"/>
                    <a:pt x="1468" y="3082"/>
                    <a:pt x="1756" y="3082"/>
                  </a:cubicBezTo>
                  <a:cubicBezTo>
                    <a:pt x="1966" y="3082"/>
                    <a:pt x="2174" y="3038"/>
                    <a:pt x="2362" y="2943"/>
                  </a:cubicBezTo>
                  <a:cubicBezTo>
                    <a:pt x="2830" y="2702"/>
                    <a:pt x="3099" y="2163"/>
                    <a:pt x="3113" y="1638"/>
                  </a:cubicBezTo>
                  <a:cubicBezTo>
                    <a:pt x="3127" y="1113"/>
                    <a:pt x="2908" y="603"/>
                    <a:pt x="25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0"/>
            <p:cNvSpPr/>
            <p:nvPr/>
          </p:nvSpPr>
          <p:spPr>
            <a:xfrm>
              <a:off x="4287359" y="571581"/>
              <a:ext cx="273799" cy="492321"/>
            </a:xfrm>
            <a:custGeom>
              <a:avLst/>
              <a:gdLst/>
              <a:ahLst/>
              <a:cxnLst/>
              <a:rect l="l" t="t" r="r" b="b"/>
              <a:pathLst>
                <a:path w="7623" h="13707" extrusionOk="0">
                  <a:moveTo>
                    <a:pt x="979" y="0"/>
                  </a:moveTo>
                  <a:cubicBezTo>
                    <a:pt x="596" y="1071"/>
                    <a:pt x="298" y="2184"/>
                    <a:pt x="135" y="3319"/>
                  </a:cubicBezTo>
                  <a:cubicBezTo>
                    <a:pt x="553" y="3950"/>
                    <a:pt x="1021" y="4553"/>
                    <a:pt x="1525" y="5120"/>
                  </a:cubicBezTo>
                  <a:cubicBezTo>
                    <a:pt x="986" y="4950"/>
                    <a:pt x="504" y="4652"/>
                    <a:pt x="36" y="4333"/>
                  </a:cubicBezTo>
                  <a:cubicBezTo>
                    <a:pt x="7" y="4695"/>
                    <a:pt x="0" y="5056"/>
                    <a:pt x="7" y="5418"/>
                  </a:cubicBezTo>
                  <a:cubicBezTo>
                    <a:pt x="22" y="5794"/>
                    <a:pt x="50" y="6169"/>
                    <a:pt x="100" y="6545"/>
                  </a:cubicBezTo>
                  <a:cubicBezTo>
                    <a:pt x="929" y="7233"/>
                    <a:pt x="1816" y="7864"/>
                    <a:pt x="2737" y="8431"/>
                  </a:cubicBezTo>
                  <a:cubicBezTo>
                    <a:pt x="1879" y="8247"/>
                    <a:pt x="1064" y="7885"/>
                    <a:pt x="270" y="7517"/>
                  </a:cubicBezTo>
                  <a:lnTo>
                    <a:pt x="270" y="7517"/>
                  </a:lnTo>
                  <a:cubicBezTo>
                    <a:pt x="497" y="8509"/>
                    <a:pt x="865" y="9467"/>
                    <a:pt x="1404" y="10332"/>
                  </a:cubicBezTo>
                  <a:cubicBezTo>
                    <a:pt x="2206" y="10750"/>
                    <a:pt x="3028" y="11112"/>
                    <a:pt x="3872" y="11424"/>
                  </a:cubicBezTo>
                  <a:cubicBezTo>
                    <a:pt x="3212" y="11360"/>
                    <a:pt x="2560" y="11218"/>
                    <a:pt x="1915" y="11048"/>
                  </a:cubicBezTo>
                  <a:lnTo>
                    <a:pt x="1915" y="11048"/>
                  </a:lnTo>
                  <a:cubicBezTo>
                    <a:pt x="2957" y="12360"/>
                    <a:pt x="4411" y="13416"/>
                    <a:pt x="6084" y="13707"/>
                  </a:cubicBezTo>
                  <a:cubicBezTo>
                    <a:pt x="6885" y="12835"/>
                    <a:pt x="7382" y="11615"/>
                    <a:pt x="7531" y="10431"/>
                  </a:cubicBezTo>
                  <a:cubicBezTo>
                    <a:pt x="7623" y="9701"/>
                    <a:pt x="7587" y="8956"/>
                    <a:pt x="7474" y="8226"/>
                  </a:cubicBezTo>
                  <a:cubicBezTo>
                    <a:pt x="7382" y="8382"/>
                    <a:pt x="7261" y="8524"/>
                    <a:pt x="7134" y="8658"/>
                  </a:cubicBezTo>
                  <a:lnTo>
                    <a:pt x="5793" y="10197"/>
                  </a:lnTo>
                  <a:cubicBezTo>
                    <a:pt x="6269" y="9155"/>
                    <a:pt x="6737" y="8112"/>
                    <a:pt x="7212" y="7070"/>
                  </a:cubicBezTo>
                  <a:cubicBezTo>
                    <a:pt x="7197" y="7020"/>
                    <a:pt x="7183" y="6971"/>
                    <a:pt x="7169" y="6921"/>
                  </a:cubicBezTo>
                  <a:cubicBezTo>
                    <a:pt x="6914" y="6077"/>
                    <a:pt x="6559" y="5269"/>
                    <a:pt x="6113" y="4510"/>
                  </a:cubicBezTo>
                  <a:cubicBezTo>
                    <a:pt x="6084" y="4567"/>
                    <a:pt x="6049" y="4624"/>
                    <a:pt x="6013" y="4680"/>
                  </a:cubicBezTo>
                  <a:cubicBezTo>
                    <a:pt x="5474" y="5517"/>
                    <a:pt x="4928" y="6354"/>
                    <a:pt x="4389" y="7190"/>
                  </a:cubicBezTo>
                  <a:cubicBezTo>
                    <a:pt x="4765" y="5992"/>
                    <a:pt x="5141" y="4794"/>
                    <a:pt x="5517" y="3603"/>
                  </a:cubicBezTo>
                  <a:cubicBezTo>
                    <a:pt x="5021" y="2915"/>
                    <a:pt x="4439" y="2284"/>
                    <a:pt x="3787" y="1731"/>
                  </a:cubicBezTo>
                  <a:cubicBezTo>
                    <a:pt x="3524" y="2404"/>
                    <a:pt x="3184" y="3057"/>
                    <a:pt x="2787" y="3666"/>
                  </a:cubicBezTo>
                  <a:cubicBezTo>
                    <a:pt x="2943" y="2851"/>
                    <a:pt x="3049" y="2021"/>
                    <a:pt x="3113" y="1199"/>
                  </a:cubicBezTo>
                  <a:cubicBezTo>
                    <a:pt x="2461" y="724"/>
                    <a:pt x="1745" y="320"/>
                    <a:pt x="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0"/>
            <p:cNvSpPr/>
            <p:nvPr/>
          </p:nvSpPr>
          <p:spPr>
            <a:xfrm>
              <a:off x="4367060" y="731270"/>
              <a:ext cx="159474" cy="366502"/>
            </a:xfrm>
            <a:custGeom>
              <a:avLst/>
              <a:gdLst/>
              <a:ahLst/>
              <a:cxnLst/>
              <a:rect l="l" t="t" r="r" b="b"/>
              <a:pathLst>
                <a:path w="4440" h="10204" fill="none" extrusionOk="0">
                  <a:moveTo>
                    <a:pt x="1" y="0"/>
                  </a:moveTo>
                  <a:cubicBezTo>
                    <a:pt x="944" y="3602"/>
                    <a:pt x="2447" y="7063"/>
                    <a:pt x="4440" y="10204"/>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20"/>
          <p:cNvGrpSpPr/>
          <p:nvPr/>
        </p:nvGrpSpPr>
        <p:grpSpPr>
          <a:xfrm rot="-10030993">
            <a:off x="8169844" y="-94285"/>
            <a:ext cx="867149" cy="982352"/>
            <a:chOff x="5089864" y="1706933"/>
            <a:chExt cx="628844" cy="712388"/>
          </a:xfrm>
        </p:grpSpPr>
        <p:sp>
          <p:nvSpPr>
            <p:cNvPr id="454" name="Google Shape;454;p20"/>
            <p:cNvSpPr/>
            <p:nvPr/>
          </p:nvSpPr>
          <p:spPr>
            <a:xfrm>
              <a:off x="5089864" y="1706933"/>
              <a:ext cx="628844" cy="712388"/>
            </a:xfrm>
            <a:custGeom>
              <a:avLst/>
              <a:gdLst/>
              <a:ahLst/>
              <a:cxnLst/>
              <a:rect l="l" t="t" r="r" b="b"/>
              <a:pathLst>
                <a:path w="17508" h="19834" extrusionOk="0">
                  <a:moveTo>
                    <a:pt x="15983" y="1"/>
                  </a:moveTo>
                  <a:cubicBezTo>
                    <a:pt x="15834" y="15"/>
                    <a:pt x="15685" y="51"/>
                    <a:pt x="15550" y="107"/>
                  </a:cubicBezTo>
                  <a:cubicBezTo>
                    <a:pt x="13593" y="859"/>
                    <a:pt x="11962" y="1710"/>
                    <a:pt x="10573" y="2695"/>
                  </a:cubicBezTo>
                  <a:cubicBezTo>
                    <a:pt x="9615" y="3383"/>
                    <a:pt x="8772" y="4135"/>
                    <a:pt x="8048" y="4943"/>
                  </a:cubicBezTo>
                  <a:cubicBezTo>
                    <a:pt x="7318" y="3943"/>
                    <a:pt x="6410" y="3121"/>
                    <a:pt x="5396" y="2561"/>
                  </a:cubicBezTo>
                  <a:cubicBezTo>
                    <a:pt x="5184" y="2447"/>
                    <a:pt x="4950" y="2383"/>
                    <a:pt x="4716" y="2383"/>
                  </a:cubicBezTo>
                  <a:cubicBezTo>
                    <a:pt x="4503" y="2383"/>
                    <a:pt x="4290" y="2433"/>
                    <a:pt x="4092" y="2525"/>
                  </a:cubicBezTo>
                  <a:cubicBezTo>
                    <a:pt x="3680" y="2731"/>
                    <a:pt x="3390" y="3121"/>
                    <a:pt x="3312" y="3575"/>
                  </a:cubicBezTo>
                  <a:cubicBezTo>
                    <a:pt x="3141" y="4624"/>
                    <a:pt x="2595" y="5624"/>
                    <a:pt x="2014" y="6673"/>
                  </a:cubicBezTo>
                  <a:cubicBezTo>
                    <a:pt x="1496" y="7616"/>
                    <a:pt x="965" y="8595"/>
                    <a:pt x="631" y="9708"/>
                  </a:cubicBezTo>
                  <a:cubicBezTo>
                    <a:pt x="0" y="11843"/>
                    <a:pt x="248" y="14190"/>
                    <a:pt x="1312" y="16139"/>
                  </a:cubicBezTo>
                  <a:cubicBezTo>
                    <a:pt x="1971" y="17345"/>
                    <a:pt x="2858" y="18182"/>
                    <a:pt x="3886" y="18557"/>
                  </a:cubicBezTo>
                  <a:cubicBezTo>
                    <a:pt x="4148" y="18657"/>
                    <a:pt x="4418" y="18721"/>
                    <a:pt x="4701" y="18756"/>
                  </a:cubicBezTo>
                  <a:cubicBezTo>
                    <a:pt x="4886" y="19394"/>
                    <a:pt x="5467" y="19834"/>
                    <a:pt x="6127" y="19834"/>
                  </a:cubicBezTo>
                  <a:cubicBezTo>
                    <a:pt x="6254" y="19834"/>
                    <a:pt x="6375" y="19812"/>
                    <a:pt x="6488" y="19784"/>
                  </a:cubicBezTo>
                  <a:cubicBezTo>
                    <a:pt x="7254" y="19593"/>
                    <a:pt x="7729" y="18848"/>
                    <a:pt x="7594" y="18089"/>
                  </a:cubicBezTo>
                  <a:cubicBezTo>
                    <a:pt x="7694" y="18026"/>
                    <a:pt x="7786" y="17962"/>
                    <a:pt x="7878" y="17891"/>
                  </a:cubicBezTo>
                  <a:cubicBezTo>
                    <a:pt x="8814" y="17189"/>
                    <a:pt x="9523" y="16097"/>
                    <a:pt x="9878" y="14814"/>
                  </a:cubicBezTo>
                  <a:cubicBezTo>
                    <a:pt x="9927" y="14622"/>
                    <a:pt x="9977" y="14416"/>
                    <a:pt x="10012" y="14211"/>
                  </a:cubicBezTo>
                  <a:cubicBezTo>
                    <a:pt x="11012" y="14175"/>
                    <a:pt x="12047" y="13828"/>
                    <a:pt x="12934" y="13211"/>
                  </a:cubicBezTo>
                  <a:cubicBezTo>
                    <a:pt x="13806" y="12608"/>
                    <a:pt x="14572" y="11750"/>
                    <a:pt x="15210" y="10651"/>
                  </a:cubicBezTo>
                  <a:cubicBezTo>
                    <a:pt x="15869" y="9524"/>
                    <a:pt x="16316" y="8304"/>
                    <a:pt x="16550" y="7021"/>
                  </a:cubicBezTo>
                  <a:cubicBezTo>
                    <a:pt x="16664" y="6376"/>
                    <a:pt x="16720" y="5737"/>
                    <a:pt x="16777" y="5120"/>
                  </a:cubicBezTo>
                  <a:cubicBezTo>
                    <a:pt x="16883" y="4014"/>
                    <a:pt x="16975" y="2972"/>
                    <a:pt x="17380" y="2008"/>
                  </a:cubicBezTo>
                  <a:cubicBezTo>
                    <a:pt x="17465" y="1830"/>
                    <a:pt x="17507" y="1625"/>
                    <a:pt x="17507" y="1419"/>
                  </a:cubicBezTo>
                  <a:cubicBezTo>
                    <a:pt x="17507" y="646"/>
                    <a:pt x="16898" y="22"/>
                    <a:pt x="16139"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0"/>
            <p:cNvSpPr/>
            <p:nvPr/>
          </p:nvSpPr>
          <p:spPr>
            <a:xfrm>
              <a:off x="5142591" y="1843455"/>
              <a:ext cx="262593" cy="487652"/>
            </a:xfrm>
            <a:custGeom>
              <a:avLst/>
              <a:gdLst/>
              <a:ahLst/>
              <a:cxnLst/>
              <a:rect l="l" t="t" r="r" b="b"/>
              <a:pathLst>
                <a:path w="7311" h="13577" extrusionOk="0">
                  <a:moveTo>
                    <a:pt x="3248" y="1"/>
                  </a:moveTo>
                  <a:cubicBezTo>
                    <a:pt x="2865" y="2312"/>
                    <a:pt x="1177" y="4113"/>
                    <a:pt x="525" y="6311"/>
                  </a:cubicBezTo>
                  <a:cubicBezTo>
                    <a:pt x="0" y="8077"/>
                    <a:pt x="213" y="10048"/>
                    <a:pt x="1092" y="11665"/>
                  </a:cubicBezTo>
                  <a:cubicBezTo>
                    <a:pt x="1503" y="12424"/>
                    <a:pt x="2099" y="13133"/>
                    <a:pt x="2907" y="13430"/>
                  </a:cubicBezTo>
                  <a:cubicBezTo>
                    <a:pt x="3181" y="13530"/>
                    <a:pt x="3468" y="13576"/>
                    <a:pt x="3757" y="13576"/>
                  </a:cubicBezTo>
                  <a:cubicBezTo>
                    <a:pt x="4396" y="13576"/>
                    <a:pt x="5041" y="13348"/>
                    <a:pt x="5559" y="12962"/>
                  </a:cubicBezTo>
                  <a:cubicBezTo>
                    <a:pt x="6304" y="12395"/>
                    <a:pt x="6793" y="11537"/>
                    <a:pt x="7041" y="10637"/>
                  </a:cubicBezTo>
                  <a:cubicBezTo>
                    <a:pt x="7289" y="9736"/>
                    <a:pt x="7311" y="8786"/>
                    <a:pt x="7261" y="7857"/>
                  </a:cubicBezTo>
                  <a:cubicBezTo>
                    <a:pt x="7183" y="6318"/>
                    <a:pt x="6899" y="4780"/>
                    <a:pt x="6261" y="3383"/>
                  </a:cubicBezTo>
                  <a:cubicBezTo>
                    <a:pt x="5616" y="1993"/>
                    <a:pt x="4588" y="745"/>
                    <a:pt x="32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0"/>
            <p:cNvSpPr/>
            <p:nvPr/>
          </p:nvSpPr>
          <p:spPr>
            <a:xfrm>
              <a:off x="5262268" y="1907640"/>
              <a:ext cx="47663" cy="458200"/>
            </a:xfrm>
            <a:custGeom>
              <a:avLst/>
              <a:gdLst/>
              <a:ahLst/>
              <a:cxnLst/>
              <a:rect l="l" t="t" r="r" b="b"/>
              <a:pathLst>
                <a:path w="1327" h="12757" fill="none" extrusionOk="0">
                  <a:moveTo>
                    <a:pt x="483" y="0"/>
                  </a:moveTo>
                  <a:cubicBezTo>
                    <a:pt x="1" y="4255"/>
                    <a:pt x="291" y="8602"/>
                    <a:pt x="1327" y="12757"/>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0"/>
            <p:cNvSpPr/>
            <p:nvPr/>
          </p:nvSpPr>
          <p:spPr>
            <a:xfrm>
              <a:off x="5232205" y="1948909"/>
              <a:ext cx="83580" cy="72338"/>
            </a:xfrm>
            <a:custGeom>
              <a:avLst/>
              <a:gdLst/>
              <a:ahLst/>
              <a:cxnLst/>
              <a:rect l="l" t="t" r="r" b="b"/>
              <a:pathLst>
                <a:path w="2327" h="2014" fill="none" extrusionOk="0">
                  <a:moveTo>
                    <a:pt x="1" y="752"/>
                  </a:moveTo>
                  <a:cubicBezTo>
                    <a:pt x="1" y="752"/>
                    <a:pt x="575" y="1688"/>
                    <a:pt x="1107" y="2014"/>
                  </a:cubicBezTo>
                  <a:cubicBezTo>
                    <a:pt x="1377" y="1369"/>
                    <a:pt x="1915" y="560"/>
                    <a:pt x="2327" y="0"/>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0"/>
            <p:cNvSpPr/>
            <p:nvPr/>
          </p:nvSpPr>
          <p:spPr>
            <a:xfrm>
              <a:off x="5209038" y="2027353"/>
              <a:ext cx="111596" cy="73128"/>
            </a:xfrm>
            <a:custGeom>
              <a:avLst/>
              <a:gdLst/>
              <a:ahLst/>
              <a:cxnLst/>
              <a:rect l="l" t="t" r="r" b="b"/>
              <a:pathLst>
                <a:path w="3107" h="2036" fill="none" extrusionOk="0">
                  <a:moveTo>
                    <a:pt x="1" y="808"/>
                  </a:moveTo>
                  <a:cubicBezTo>
                    <a:pt x="639" y="1099"/>
                    <a:pt x="1093" y="1532"/>
                    <a:pt x="1766" y="2035"/>
                  </a:cubicBezTo>
                  <a:lnTo>
                    <a:pt x="3106" y="0"/>
                  </a:ln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0"/>
            <p:cNvSpPr/>
            <p:nvPr/>
          </p:nvSpPr>
          <p:spPr>
            <a:xfrm>
              <a:off x="5209289" y="2108060"/>
              <a:ext cx="120755" cy="82323"/>
            </a:xfrm>
            <a:custGeom>
              <a:avLst/>
              <a:gdLst/>
              <a:ahLst/>
              <a:cxnLst/>
              <a:rect l="l" t="t" r="r" b="b"/>
              <a:pathLst>
                <a:path w="3362" h="2292" fill="none" extrusionOk="0">
                  <a:moveTo>
                    <a:pt x="1" y="908"/>
                  </a:moveTo>
                  <a:cubicBezTo>
                    <a:pt x="639" y="1334"/>
                    <a:pt x="1256" y="1837"/>
                    <a:pt x="1937" y="2291"/>
                  </a:cubicBezTo>
                  <a:cubicBezTo>
                    <a:pt x="2312" y="1504"/>
                    <a:pt x="2809" y="682"/>
                    <a:pt x="3362" y="1"/>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0"/>
            <p:cNvSpPr/>
            <p:nvPr/>
          </p:nvSpPr>
          <p:spPr>
            <a:xfrm>
              <a:off x="5340209" y="1757900"/>
              <a:ext cx="327568" cy="408454"/>
            </a:xfrm>
            <a:custGeom>
              <a:avLst/>
              <a:gdLst/>
              <a:ahLst/>
              <a:cxnLst/>
              <a:rect l="l" t="t" r="r" b="b"/>
              <a:pathLst>
                <a:path w="9120" h="11372" extrusionOk="0">
                  <a:moveTo>
                    <a:pt x="9119" y="0"/>
                  </a:moveTo>
                  <a:lnTo>
                    <a:pt x="9119" y="0"/>
                  </a:lnTo>
                  <a:cubicBezTo>
                    <a:pt x="7467" y="631"/>
                    <a:pt x="5865" y="1404"/>
                    <a:pt x="4425" y="2432"/>
                  </a:cubicBezTo>
                  <a:cubicBezTo>
                    <a:pt x="2986" y="3460"/>
                    <a:pt x="1716" y="4744"/>
                    <a:pt x="823" y="6275"/>
                  </a:cubicBezTo>
                  <a:cubicBezTo>
                    <a:pt x="518" y="6800"/>
                    <a:pt x="249" y="7367"/>
                    <a:pt x="128" y="7970"/>
                  </a:cubicBezTo>
                  <a:cubicBezTo>
                    <a:pt x="0" y="8566"/>
                    <a:pt x="22" y="9211"/>
                    <a:pt x="270" y="9771"/>
                  </a:cubicBezTo>
                  <a:cubicBezTo>
                    <a:pt x="646" y="10643"/>
                    <a:pt x="1539" y="11225"/>
                    <a:pt x="2482" y="11345"/>
                  </a:cubicBezTo>
                  <a:cubicBezTo>
                    <a:pt x="2621" y="11363"/>
                    <a:pt x="2761" y="11372"/>
                    <a:pt x="2901" y="11372"/>
                  </a:cubicBezTo>
                  <a:cubicBezTo>
                    <a:pt x="3699" y="11372"/>
                    <a:pt x="4491" y="11088"/>
                    <a:pt x="5155" y="10629"/>
                  </a:cubicBezTo>
                  <a:cubicBezTo>
                    <a:pt x="5935" y="10090"/>
                    <a:pt x="6538" y="9332"/>
                    <a:pt x="7013" y="8516"/>
                  </a:cubicBezTo>
                  <a:cubicBezTo>
                    <a:pt x="7588" y="7538"/>
                    <a:pt x="7985" y="6460"/>
                    <a:pt x="8183" y="5347"/>
                  </a:cubicBezTo>
                  <a:cubicBezTo>
                    <a:pt x="8495" y="3631"/>
                    <a:pt x="8360" y="1773"/>
                    <a:pt x="9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0"/>
            <p:cNvSpPr/>
            <p:nvPr/>
          </p:nvSpPr>
          <p:spPr>
            <a:xfrm>
              <a:off x="5377635" y="1814434"/>
              <a:ext cx="250920" cy="386616"/>
            </a:xfrm>
            <a:custGeom>
              <a:avLst/>
              <a:gdLst/>
              <a:ahLst/>
              <a:cxnLst/>
              <a:rect l="l" t="t" r="r" b="b"/>
              <a:pathLst>
                <a:path w="6986" h="10764" fill="none" extrusionOk="0">
                  <a:moveTo>
                    <a:pt x="6985" y="0"/>
                  </a:moveTo>
                  <a:cubicBezTo>
                    <a:pt x="3504" y="2631"/>
                    <a:pt x="986" y="6510"/>
                    <a:pt x="1" y="10764"/>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0"/>
            <p:cNvSpPr/>
            <p:nvPr/>
          </p:nvSpPr>
          <p:spPr>
            <a:xfrm>
              <a:off x="5560491" y="1815691"/>
              <a:ext cx="61922" cy="57863"/>
            </a:xfrm>
            <a:custGeom>
              <a:avLst/>
              <a:gdLst/>
              <a:ahLst/>
              <a:cxnLst/>
              <a:rect l="l" t="t" r="r" b="b"/>
              <a:pathLst>
                <a:path w="1724" h="1611" fill="none" extrusionOk="0">
                  <a:moveTo>
                    <a:pt x="348" y="1"/>
                  </a:moveTo>
                  <a:cubicBezTo>
                    <a:pt x="242" y="497"/>
                    <a:pt x="43" y="1086"/>
                    <a:pt x="1" y="1610"/>
                  </a:cubicBezTo>
                  <a:lnTo>
                    <a:pt x="1724" y="1213"/>
                  </a:ln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0"/>
            <p:cNvSpPr/>
            <p:nvPr/>
          </p:nvSpPr>
          <p:spPr>
            <a:xfrm>
              <a:off x="5484597" y="1871974"/>
              <a:ext cx="106244" cy="85124"/>
            </a:xfrm>
            <a:custGeom>
              <a:avLst/>
              <a:gdLst/>
              <a:ahLst/>
              <a:cxnLst/>
              <a:rect l="l" t="t" r="r" b="b"/>
              <a:pathLst>
                <a:path w="2958" h="2370" fill="none" extrusionOk="0">
                  <a:moveTo>
                    <a:pt x="171" y="1"/>
                  </a:moveTo>
                  <a:cubicBezTo>
                    <a:pt x="157" y="752"/>
                    <a:pt x="1" y="1539"/>
                    <a:pt x="121" y="2369"/>
                  </a:cubicBezTo>
                  <a:cubicBezTo>
                    <a:pt x="1008" y="2071"/>
                    <a:pt x="2050" y="1795"/>
                    <a:pt x="2958" y="1610"/>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0"/>
            <p:cNvSpPr/>
            <p:nvPr/>
          </p:nvSpPr>
          <p:spPr>
            <a:xfrm>
              <a:off x="5418653" y="1958571"/>
              <a:ext cx="126106" cy="85376"/>
            </a:xfrm>
            <a:custGeom>
              <a:avLst/>
              <a:gdLst/>
              <a:ahLst/>
              <a:cxnLst/>
              <a:rect l="l" t="t" r="r" b="b"/>
              <a:pathLst>
                <a:path w="3511" h="2377" fill="none" extrusionOk="0">
                  <a:moveTo>
                    <a:pt x="0" y="1"/>
                  </a:moveTo>
                  <a:cubicBezTo>
                    <a:pt x="171" y="788"/>
                    <a:pt x="284" y="1575"/>
                    <a:pt x="475" y="2376"/>
                  </a:cubicBezTo>
                  <a:cubicBezTo>
                    <a:pt x="1433" y="1972"/>
                    <a:pt x="2489" y="1681"/>
                    <a:pt x="3510" y="1504"/>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3">
  <p:cSld name="CUSTOM_10">
    <p:spTree>
      <p:nvGrpSpPr>
        <p:cNvPr id="1" name="Shape 484"/>
        <p:cNvGrpSpPr/>
        <p:nvPr/>
      </p:nvGrpSpPr>
      <p:grpSpPr>
        <a:xfrm>
          <a:off x="0" y="0"/>
          <a:ext cx="0" cy="0"/>
          <a:chOff x="0" y="0"/>
          <a:chExt cx="0" cy="0"/>
        </a:xfrm>
      </p:grpSpPr>
      <p:pic>
        <p:nvPicPr>
          <p:cNvPr id="485" name="Google Shape;485;p22"/>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486" name="Google Shape;486;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487" name="Google Shape;487;p22"/>
          <p:cNvSpPr txBox="1">
            <a:spLocks noGrp="1"/>
          </p:cNvSpPr>
          <p:nvPr>
            <p:ph type="body" idx="1"/>
          </p:nvPr>
        </p:nvSpPr>
        <p:spPr>
          <a:xfrm>
            <a:off x="720000" y="1215750"/>
            <a:ext cx="7704000" cy="1176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488" name="Google Shape;488;p22"/>
          <p:cNvGrpSpPr/>
          <p:nvPr/>
        </p:nvGrpSpPr>
        <p:grpSpPr>
          <a:xfrm>
            <a:off x="-184031" y="4238013"/>
            <a:ext cx="1277526" cy="911538"/>
            <a:chOff x="3264788" y="489833"/>
            <a:chExt cx="922002" cy="657865"/>
          </a:xfrm>
        </p:grpSpPr>
        <p:sp>
          <p:nvSpPr>
            <p:cNvPr id="489" name="Google Shape;489;p22"/>
            <p:cNvSpPr/>
            <p:nvPr/>
          </p:nvSpPr>
          <p:spPr>
            <a:xfrm>
              <a:off x="3264788" y="489833"/>
              <a:ext cx="922002" cy="657865"/>
            </a:xfrm>
            <a:custGeom>
              <a:avLst/>
              <a:gdLst/>
              <a:ahLst/>
              <a:cxnLst/>
              <a:rect l="l" t="t" r="r" b="b"/>
              <a:pathLst>
                <a:path w="25670" h="18316" extrusionOk="0">
                  <a:moveTo>
                    <a:pt x="15083" y="0"/>
                  </a:moveTo>
                  <a:cubicBezTo>
                    <a:pt x="14175" y="0"/>
                    <a:pt x="13282" y="341"/>
                    <a:pt x="12537" y="929"/>
                  </a:cubicBezTo>
                  <a:cubicBezTo>
                    <a:pt x="12310" y="752"/>
                    <a:pt x="12062" y="596"/>
                    <a:pt x="11807" y="475"/>
                  </a:cubicBezTo>
                  <a:cubicBezTo>
                    <a:pt x="11339" y="256"/>
                    <a:pt x="10829" y="142"/>
                    <a:pt x="10318" y="142"/>
                  </a:cubicBezTo>
                  <a:cubicBezTo>
                    <a:pt x="9673" y="142"/>
                    <a:pt x="9056" y="319"/>
                    <a:pt x="8545" y="660"/>
                  </a:cubicBezTo>
                  <a:cubicBezTo>
                    <a:pt x="7602" y="1277"/>
                    <a:pt x="7035" y="2404"/>
                    <a:pt x="7021" y="3659"/>
                  </a:cubicBezTo>
                  <a:cubicBezTo>
                    <a:pt x="7014" y="3844"/>
                    <a:pt x="7021" y="4021"/>
                    <a:pt x="7042" y="4198"/>
                  </a:cubicBezTo>
                  <a:cubicBezTo>
                    <a:pt x="5978" y="4418"/>
                    <a:pt x="5050" y="5056"/>
                    <a:pt x="4504" y="5971"/>
                  </a:cubicBezTo>
                  <a:cubicBezTo>
                    <a:pt x="4192" y="6481"/>
                    <a:pt x="4021" y="7049"/>
                    <a:pt x="3979" y="7665"/>
                  </a:cubicBezTo>
                  <a:cubicBezTo>
                    <a:pt x="3972" y="7765"/>
                    <a:pt x="3965" y="7857"/>
                    <a:pt x="3965" y="7970"/>
                  </a:cubicBezTo>
                  <a:cubicBezTo>
                    <a:pt x="3965" y="7999"/>
                    <a:pt x="3965" y="8027"/>
                    <a:pt x="3972" y="8055"/>
                  </a:cubicBezTo>
                  <a:cubicBezTo>
                    <a:pt x="3972" y="8140"/>
                    <a:pt x="3972" y="8218"/>
                    <a:pt x="3979" y="8296"/>
                  </a:cubicBezTo>
                  <a:cubicBezTo>
                    <a:pt x="3986" y="8325"/>
                    <a:pt x="3986" y="8346"/>
                    <a:pt x="3986" y="8367"/>
                  </a:cubicBezTo>
                  <a:cubicBezTo>
                    <a:pt x="3993" y="8460"/>
                    <a:pt x="4007" y="8552"/>
                    <a:pt x="4029" y="8658"/>
                  </a:cubicBezTo>
                  <a:cubicBezTo>
                    <a:pt x="4029" y="8679"/>
                    <a:pt x="4036" y="8708"/>
                    <a:pt x="4036" y="8736"/>
                  </a:cubicBezTo>
                  <a:lnTo>
                    <a:pt x="4043" y="8743"/>
                  </a:lnTo>
                  <a:cubicBezTo>
                    <a:pt x="4057" y="8821"/>
                    <a:pt x="4071" y="8899"/>
                    <a:pt x="4092" y="8977"/>
                  </a:cubicBezTo>
                  <a:cubicBezTo>
                    <a:pt x="4092" y="8998"/>
                    <a:pt x="4099" y="9027"/>
                    <a:pt x="4107" y="9048"/>
                  </a:cubicBezTo>
                  <a:lnTo>
                    <a:pt x="4107" y="9055"/>
                  </a:lnTo>
                  <a:cubicBezTo>
                    <a:pt x="3936" y="9098"/>
                    <a:pt x="3773" y="9147"/>
                    <a:pt x="3603" y="9204"/>
                  </a:cubicBezTo>
                  <a:cubicBezTo>
                    <a:pt x="3213" y="9332"/>
                    <a:pt x="2844" y="9495"/>
                    <a:pt x="2504" y="9686"/>
                  </a:cubicBezTo>
                  <a:cubicBezTo>
                    <a:pt x="1901" y="10034"/>
                    <a:pt x="1405" y="10473"/>
                    <a:pt x="1036" y="10984"/>
                  </a:cubicBezTo>
                  <a:cubicBezTo>
                    <a:pt x="136" y="12246"/>
                    <a:pt x="1" y="13990"/>
                    <a:pt x="703" y="15444"/>
                  </a:cubicBezTo>
                  <a:lnTo>
                    <a:pt x="710" y="15444"/>
                  </a:lnTo>
                  <a:cubicBezTo>
                    <a:pt x="724" y="15479"/>
                    <a:pt x="738" y="15515"/>
                    <a:pt x="760" y="15550"/>
                  </a:cubicBezTo>
                  <a:cubicBezTo>
                    <a:pt x="781" y="15586"/>
                    <a:pt x="802" y="15628"/>
                    <a:pt x="823" y="15664"/>
                  </a:cubicBezTo>
                  <a:lnTo>
                    <a:pt x="831" y="15678"/>
                  </a:lnTo>
                  <a:cubicBezTo>
                    <a:pt x="1540" y="16940"/>
                    <a:pt x="2859" y="17848"/>
                    <a:pt x="4348" y="18103"/>
                  </a:cubicBezTo>
                  <a:cubicBezTo>
                    <a:pt x="4418" y="18117"/>
                    <a:pt x="4489" y="18124"/>
                    <a:pt x="4567" y="18124"/>
                  </a:cubicBezTo>
                  <a:lnTo>
                    <a:pt x="15133" y="18245"/>
                  </a:lnTo>
                  <a:lnTo>
                    <a:pt x="21663" y="18316"/>
                  </a:lnTo>
                  <a:lnTo>
                    <a:pt x="21677" y="18316"/>
                  </a:lnTo>
                  <a:cubicBezTo>
                    <a:pt x="21933" y="18316"/>
                    <a:pt x="22188" y="18245"/>
                    <a:pt x="22408" y="18110"/>
                  </a:cubicBezTo>
                  <a:cubicBezTo>
                    <a:pt x="22535" y="18032"/>
                    <a:pt x="22670" y="17954"/>
                    <a:pt x="22798" y="17876"/>
                  </a:cubicBezTo>
                  <a:cubicBezTo>
                    <a:pt x="23138" y="17663"/>
                    <a:pt x="23400" y="17479"/>
                    <a:pt x="23649" y="17295"/>
                  </a:cubicBezTo>
                  <a:cubicBezTo>
                    <a:pt x="23812" y="17167"/>
                    <a:pt x="23961" y="17039"/>
                    <a:pt x="24102" y="16912"/>
                  </a:cubicBezTo>
                  <a:cubicBezTo>
                    <a:pt x="24811" y="16252"/>
                    <a:pt x="25272" y="15472"/>
                    <a:pt x="25435" y="14657"/>
                  </a:cubicBezTo>
                  <a:cubicBezTo>
                    <a:pt x="25669" y="13537"/>
                    <a:pt x="25322" y="12402"/>
                    <a:pt x="24535" y="11679"/>
                  </a:cubicBezTo>
                  <a:cubicBezTo>
                    <a:pt x="24216" y="11388"/>
                    <a:pt x="23826" y="11161"/>
                    <a:pt x="23393" y="11026"/>
                  </a:cubicBezTo>
                  <a:cubicBezTo>
                    <a:pt x="23691" y="9970"/>
                    <a:pt x="23627" y="8913"/>
                    <a:pt x="23209" y="8055"/>
                  </a:cubicBezTo>
                  <a:cubicBezTo>
                    <a:pt x="22578" y="6779"/>
                    <a:pt x="21181" y="5942"/>
                    <a:pt x="19557" y="5871"/>
                  </a:cubicBezTo>
                  <a:lnTo>
                    <a:pt x="19323" y="5871"/>
                  </a:lnTo>
                  <a:cubicBezTo>
                    <a:pt x="19160" y="5871"/>
                    <a:pt x="18997" y="5879"/>
                    <a:pt x="18834" y="5893"/>
                  </a:cubicBezTo>
                  <a:cubicBezTo>
                    <a:pt x="18933" y="5432"/>
                    <a:pt x="18997" y="4964"/>
                    <a:pt x="18997" y="4475"/>
                  </a:cubicBezTo>
                  <a:cubicBezTo>
                    <a:pt x="18997" y="2496"/>
                    <a:pt x="17855" y="731"/>
                    <a:pt x="16210" y="185"/>
                  </a:cubicBezTo>
                  <a:cubicBezTo>
                    <a:pt x="15849" y="64"/>
                    <a:pt x="15466" y="0"/>
                    <a:pt x="15083"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2"/>
            <p:cNvSpPr/>
            <p:nvPr/>
          </p:nvSpPr>
          <p:spPr>
            <a:xfrm>
              <a:off x="3319311" y="540836"/>
              <a:ext cx="813495" cy="555931"/>
            </a:xfrm>
            <a:custGeom>
              <a:avLst/>
              <a:gdLst/>
              <a:ahLst/>
              <a:cxnLst/>
              <a:rect l="l" t="t" r="r" b="b"/>
              <a:pathLst>
                <a:path w="22649" h="15478" extrusionOk="0">
                  <a:moveTo>
                    <a:pt x="13561" y="1"/>
                  </a:moveTo>
                  <a:cubicBezTo>
                    <a:pt x="12536" y="1"/>
                    <a:pt x="11515" y="708"/>
                    <a:pt x="10977" y="1750"/>
                  </a:cubicBezTo>
                  <a:cubicBezTo>
                    <a:pt x="10722" y="1147"/>
                    <a:pt x="10275" y="615"/>
                    <a:pt x="9679" y="332"/>
                  </a:cubicBezTo>
                  <a:cubicBezTo>
                    <a:pt x="9408" y="204"/>
                    <a:pt x="9105" y="137"/>
                    <a:pt x="8804" y="137"/>
                  </a:cubicBezTo>
                  <a:cubicBezTo>
                    <a:pt x="8452" y="137"/>
                    <a:pt x="8102" y="229"/>
                    <a:pt x="7807" y="424"/>
                  </a:cubicBezTo>
                  <a:cubicBezTo>
                    <a:pt x="7212" y="814"/>
                    <a:pt x="6928" y="1551"/>
                    <a:pt x="6921" y="2260"/>
                  </a:cubicBezTo>
                  <a:cubicBezTo>
                    <a:pt x="6907" y="2969"/>
                    <a:pt x="7134" y="3657"/>
                    <a:pt x="7325" y="4310"/>
                  </a:cubicBezTo>
                  <a:cubicBezTo>
                    <a:pt x="7023" y="4172"/>
                    <a:pt x="6695" y="4106"/>
                    <a:pt x="6365" y="4106"/>
                  </a:cubicBezTo>
                  <a:cubicBezTo>
                    <a:pt x="5510" y="4106"/>
                    <a:pt x="4643" y="4544"/>
                    <a:pt x="4198" y="5281"/>
                  </a:cubicBezTo>
                  <a:cubicBezTo>
                    <a:pt x="3581" y="6309"/>
                    <a:pt x="3858" y="7770"/>
                    <a:pt x="4772" y="8720"/>
                  </a:cubicBezTo>
                  <a:cubicBezTo>
                    <a:pt x="4014" y="8805"/>
                    <a:pt x="3248" y="8890"/>
                    <a:pt x="2525" y="9131"/>
                  </a:cubicBezTo>
                  <a:cubicBezTo>
                    <a:pt x="1801" y="9365"/>
                    <a:pt x="1114" y="9777"/>
                    <a:pt x="674" y="10394"/>
                  </a:cubicBezTo>
                  <a:cubicBezTo>
                    <a:pt x="36" y="11273"/>
                    <a:pt x="0" y="12514"/>
                    <a:pt x="497" y="13478"/>
                  </a:cubicBezTo>
                  <a:cubicBezTo>
                    <a:pt x="1000" y="14435"/>
                    <a:pt x="1993" y="15102"/>
                    <a:pt x="3064" y="15286"/>
                  </a:cubicBezTo>
                  <a:lnTo>
                    <a:pt x="20159" y="15478"/>
                  </a:lnTo>
                  <a:cubicBezTo>
                    <a:pt x="20670" y="15173"/>
                    <a:pt x="21180" y="14861"/>
                    <a:pt x="21620" y="14449"/>
                  </a:cubicBezTo>
                  <a:cubicBezTo>
                    <a:pt x="22053" y="14045"/>
                    <a:pt x="22414" y="13535"/>
                    <a:pt x="22535" y="12953"/>
                  </a:cubicBezTo>
                  <a:cubicBezTo>
                    <a:pt x="22648" y="12365"/>
                    <a:pt x="22499" y="11712"/>
                    <a:pt x="22060" y="11308"/>
                  </a:cubicBezTo>
                  <a:cubicBezTo>
                    <a:pt x="21755" y="11025"/>
                    <a:pt x="21336" y="10890"/>
                    <a:pt x="20925" y="10861"/>
                  </a:cubicBezTo>
                  <a:cubicBezTo>
                    <a:pt x="20856" y="10856"/>
                    <a:pt x="20787" y="10853"/>
                    <a:pt x="20717" y="10853"/>
                  </a:cubicBezTo>
                  <a:cubicBezTo>
                    <a:pt x="20368" y="10853"/>
                    <a:pt x="20014" y="10928"/>
                    <a:pt x="19606" y="11081"/>
                  </a:cubicBezTo>
                  <a:cubicBezTo>
                    <a:pt x="19954" y="10500"/>
                    <a:pt x="20308" y="9904"/>
                    <a:pt x="20500" y="9252"/>
                  </a:cubicBezTo>
                  <a:cubicBezTo>
                    <a:pt x="20691" y="8600"/>
                    <a:pt x="20712" y="7869"/>
                    <a:pt x="20415" y="7259"/>
                  </a:cubicBezTo>
                  <a:cubicBezTo>
                    <a:pt x="19982" y="6380"/>
                    <a:pt x="18961" y="5912"/>
                    <a:pt x="17975" y="5870"/>
                  </a:cubicBezTo>
                  <a:cubicBezTo>
                    <a:pt x="17916" y="5867"/>
                    <a:pt x="17856" y="5866"/>
                    <a:pt x="17796" y="5866"/>
                  </a:cubicBezTo>
                  <a:cubicBezTo>
                    <a:pt x="16880" y="5866"/>
                    <a:pt x="15979" y="6166"/>
                    <a:pt x="15047" y="6579"/>
                  </a:cubicBezTo>
                  <a:cubicBezTo>
                    <a:pt x="15550" y="5458"/>
                    <a:pt x="16061" y="4288"/>
                    <a:pt x="16061" y="3055"/>
                  </a:cubicBezTo>
                  <a:cubicBezTo>
                    <a:pt x="16061" y="1821"/>
                    <a:pt x="15416" y="502"/>
                    <a:pt x="14246" y="112"/>
                  </a:cubicBezTo>
                  <a:cubicBezTo>
                    <a:pt x="14021" y="37"/>
                    <a:pt x="13791" y="1"/>
                    <a:pt x="1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2"/>
            <p:cNvSpPr/>
            <p:nvPr/>
          </p:nvSpPr>
          <p:spPr>
            <a:xfrm>
              <a:off x="3516874" y="914432"/>
              <a:ext cx="78228" cy="70793"/>
            </a:xfrm>
            <a:custGeom>
              <a:avLst/>
              <a:gdLst/>
              <a:ahLst/>
              <a:cxnLst/>
              <a:rect l="l" t="t" r="r" b="b"/>
              <a:pathLst>
                <a:path w="2178" h="1971" extrusionOk="0">
                  <a:moveTo>
                    <a:pt x="1159" y="1"/>
                  </a:moveTo>
                  <a:cubicBezTo>
                    <a:pt x="775" y="1"/>
                    <a:pt x="391" y="167"/>
                    <a:pt x="207" y="504"/>
                  </a:cubicBezTo>
                  <a:cubicBezTo>
                    <a:pt x="1" y="880"/>
                    <a:pt x="79" y="1383"/>
                    <a:pt x="384" y="1688"/>
                  </a:cubicBezTo>
                  <a:cubicBezTo>
                    <a:pt x="573" y="1873"/>
                    <a:pt x="838" y="1970"/>
                    <a:pt x="1102" y="1970"/>
                  </a:cubicBezTo>
                  <a:cubicBezTo>
                    <a:pt x="1264" y="1970"/>
                    <a:pt x="1425" y="1934"/>
                    <a:pt x="1568" y="1858"/>
                  </a:cubicBezTo>
                  <a:cubicBezTo>
                    <a:pt x="1951" y="1667"/>
                    <a:pt x="2178" y="1213"/>
                    <a:pt x="2107" y="788"/>
                  </a:cubicBezTo>
                  <a:cubicBezTo>
                    <a:pt x="2043" y="369"/>
                    <a:pt x="1696" y="50"/>
                    <a:pt x="1291" y="8"/>
                  </a:cubicBezTo>
                  <a:cubicBezTo>
                    <a:pt x="1248" y="3"/>
                    <a:pt x="1203" y="1"/>
                    <a:pt x="1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2"/>
            <p:cNvSpPr/>
            <p:nvPr/>
          </p:nvSpPr>
          <p:spPr>
            <a:xfrm>
              <a:off x="3545931" y="934546"/>
              <a:ext cx="20653" cy="21191"/>
            </a:xfrm>
            <a:custGeom>
              <a:avLst/>
              <a:gdLst/>
              <a:ahLst/>
              <a:cxnLst/>
              <a:rect l="l" t="t" r="r" b="b"/>
              <a:pathLst>
                <a:path w="575" h="590" fill="none" extrusionOk="0">
                  <a:moveTo>
                    <a:pt x="390" y="86"/>
                  </a:moveTo>
                  <a:cubicBezTo>
                    <a:pt x="248" y="1"/>
                    <a:pt x="36" y="107"/>
                    <a:pt x="14" y="270"/>
                  </a:cubicBezTo>
                  <a:cubicBezTo>
                    <a:pt x="0" y="440"/>
                    <a:pt x="192" y="589"/>
                    <a:pt x="348" y="525"/>
                  </a:cubicBezTo>
                  <a:cubicBezTo>
                    <a:pt x="504" y="469"/>
                    <a:pt x="575" y="199"/>
                    <a:pt x="390" y="86"/>
                  </a:cubicBezTo>
                  <a:close/>
                </a:path>
              </a:pathLst>
            </a:custGeom>
            <a:noFill/>
            <a:ln w="2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2"/>
            <p:cNvSpPr/>
            <p:nvPr/>
          </p:nvSpPr>
          <p:spPr>
            <a:xfrm>
              <a:off x="3910692" y="788271"/>
              <a:ext cx="66232" cy="63179"/>
            </a:xfrm>
            <a:custGeom>
              <a:avLst/>
              <a:gdLst/>
              <a:ahLst/>
              <a:cxnLst/>
              <a:rect l="l" t="t" r="r" b="b"/>
              <a:pathLst>
                <a:path w="1844" h="1759" extrusionOk="0">
                  <a:moveTo>
                    <a:pt x="950" y="0"/>
                  </a:moveTo>
                  <a:cubicBezTo>
                    <a:pt x="691" y="0"/>
                    <a:pt x="430" y="114"/>
                    <a:pt x="262" y="314"/>
                  </a:cubicBezTo>
                  <a:cubicBezTo>
                    <a:pt x="43" y="583"/>
                    <a:pt x="0" y="994"/>
                    <a:pt x="170" y="1299"/>
                  </a:cubicBezTo>
                  <a:cubicBezTo>
                    <a:pt x="318" y="1576"/>
                    <a:pt x="635" y="1759"/>
                    <a:pt x="952" y="1759"/>
                  </a:cubicBezTo>
                  <a:cubicBezTo>
                    <a:pt x="985" y="1759"/>
                    <a:pt x="1017" y="1757"/>
                    <a:pt x="1050" y="1753"/>
                  </a:cubicBezTo>
                  <a:cubicBezTo>
                    <a:pt x="1411" y="1711"/>
                    <a:pt x="1730" y="1420"/>
                    <a:pt x="1787" y="1058"/>
                  </a:cubicBezTo>
                  <a:cubicBezTo>
                    <a:pt x="1844" y="704"/>
                    <a:pt x="1681" y="193"/>
                    <a:pt x="1220" y="44"/>
                  </a:cubicBezTo>
                  <a:cubicBezTo>
                    <a:pt x="1133" y="15"/>
                    <a:pt x="1042" y="0"/>
                    <a:pt x="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2"/>
            <p:cNvSpPr/>
            <p:nvPr/>
          </p:nvSpPr>
          <p:spPr>
            <a:xfrm>
              <a:off x="3938169" y="807415"/>
              <a:ext cx="20688" cy="21191"/>
            </a:xfrm>
            <a:custGeom>
              <a:avLst/>
              <a:gdLst/>
              <a:ahLst/>
              <a:cxnLst/>
              <a:rect l="l" t="t" r="r" b="b"/>
              <a:pathLst>
                <a:path w="576" h="590" fill="none" extrusionOk="0">
                  <a:moveTo>
                    <a:pt x="391" y="93"/>
                  </a:moveTo>
                  <a:cubicBezTo>
                    <a:pt x="249" y="0"/>
                    <a:pt x="29" y="114"/>
                    <a:pt x="15" y="277"/>
                  </a:cubicBezTo>
                  <a:cubicBezTo>
                    <a:pt x="1" y="440"/>
                    <a:pt x="185" y="589"/>
                    <a:pt x="341" y="532"/>
                  </a:cubicBezTo>
                  <a:cubicBezTo>
                    <a:pt x="497" y="476"/>
                    <a:pt x="575" y="206"/>
                    <a:pt x="391" y="93"/>
                  </a:cubicBezTo>
                  <a:close/>
                </a:path>
              </a:pathLst>
            </a:custGeom>
            <a:noFill/>
            <a:ln w="2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2"/>
            <p:cNvSpPr/>
            <p:nvPr/>
          </p:nvSpPr>
          <p:spPr>
            <a:xfrm>
              <a:off x="3781569" y="611342"/>
              <a:ext cx="70326" cy="66483"/>
            </a:xfrm>
            <a:custGeom>
              <a:avLst/>
              <a:gdLst/>
              <a:ahLst/>
              <a:cxnLst/>
              <a:rect l="l" t="t" r="r" b="b"/>
              <a:pathLst>
                <a:path w="1958" h="1851" extrusionOk="0">
                  <a:moveTo>
                    <a:pt x="1008" y="0"/>
                  </a:moveTo>
                  <a:cubicBezTo>
                    <a:pt x="735" y="0"/>
                    <a:pt x="463" y="117"/>
                    <a:pt x="291" y="319"/>
                  </a:cubicBezTo>
                  <a:cubicBezTo>
                    <a:pt x="36" y="617"/>
                    <a:pt x="0" y="1077"/>
                    <a:pt x="199" y="1404"/>
                  </a:cubicBezTo>
                  <a:cubicBezTo>
                    <a:pt x="370" y="1681"/>
                    <a:pt x="693" y="1850"/>
                    <a:pt x="1013" y="1850"/>
                  </a:cubicBezTo>
                  <a:cubicBezTo>
                    <a:pt x="1078" y="1850"/>
                    <a:pt x="1142" y="1843"/>
                    <a:pt x="1206" y="1829"/>
                  </a:cubicBezTo>
                  <a:cubicBezTo>
                    <a:pt x="1581" y="1744"/>
                    <a:pt x="1886" y="1396"/>
                    <a:pt x="1922" y="1006"/>
                  </a:cubicBezTo>
                  <a:cubicBezTo>
                    <a:pt x="1957" y="624"/>
                    <a:pt x="1723" y="227"/>
                    <a:pt x="1362" y="71"/>
                  </a:cubicBezTo>
                  <a:cubicBezTo>
                    <a:pt x="1249" y="23"/>
                    <a:pt x="1128" y="0"/>
                    <a:pt x="10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2"/>
            <p:cNvSpPr/>
            <p:nvPr/>
          </p:nvSpPr>
          <p:spPr>
            <a:xfrm>
              <a:off x="3800892" y="625062"/>
              <a:ext cx="20940" cy="21191"/>
            </a:xfrm>
            <a:custGeom>
              <a:avLst/>
              <a:gdLst/>
              <a:ahLst/>
              <a:cxnLst/>
              <a:rect l="l" t="t" r="r" b="b"/>
              <a:pathLst>
                <a:path w="583" h="590" fill="none" extrusionOk="0">
                  <a:moveTo>
                    <a:pt x="391" y="86"/>
                  </a:moveTo>
                  <a:cubicBezTo>
                    <a:pt x="249" y="1"/>
                    <a:pt x="36" y="107"/>
                    <a:pt x="22" y="277"/>
                  </a:cubicBezTo>
                  <a:cubicBezTo>
                    <a:pt x="1" y="440"/>
                    <a:pt x="192" y="589"/>
                    <a:pt x="348" y="532"/>
                  </a:cubicBezTo>
                  <a:cubicBezTo>
                    <a:pt x="504" y="476"/>
                    <a:pt x="582" y="206"/>
                    <a:pt x="391" y="86"/>
                  </a:cubicBezTo>
                  <a:close/>
                </a:path>
              </a:pathLst>
            </a:custGeom>
            <a:noFill/>
            <a:ln w="2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2"/>
            <p:cNvSpPr/>
            <p:nvPr/>
          </p:nvSpPr>
          <p:spPr>
            <a:xfrm>
              <a:off x="3706932" y="936179"/>
              <a:ext cx="73882" cy="70183"/>
            </a:xfrm>
            <a:custGeom>
              <a:avLst/>
              <a:gdLst/>
              <a:ahLst/>
              <a:cxnLst/>
              <a:rect l="l" t="t" r="r" b="b"/>
              <a:pathLst>
                <a:path w="2057" h="1954" extrusionOk="0">
                  <a:moveTo>
                    <a:pt x="1072" y="1"/>
                  </a:moveTo>
                  <a:cubicBezTo>
                    <a:pt x="787" y="1"/>
                    <a:pt x="501" y="123"/>
                    <a:pt x="312" y="337"/>
                  </a:cubicBezTo>
                  <a:cubicBezTo>
                    <a:pt x="50" y="642"/>
                    <a:pt x="0" y="1110"/>
                    <a:pt x="199" y="1457"/>
                  </a:cubicBezTo>
                  <a:cubicBezTo>
                    <a:pt x="365" y="1758"/>
                    <a:pt x="707" y="1953"/>
                    <a:pt x="1054" y="1953"/>
                  </a:cubicBezTo>
                  <a:cubicBezTo>
                    <a:pt x="1107" y="1953"/>
                    <a:pt x="1160" y="1949"/>
                    <a:pt x="1213" y="1939"/>
                  </a:cubicBezTo>
                  <a:cubicBezTo>
                    <a:pt x="1603" y="1875"/>
                    <a:pt x="1936" y="1535"/>
                    <a:pt x="2000" y="1138"/>
                  </a:cubicBezTo>
                  <a:cubicBezTo>
                    <a:pt x="2057" y="748"/>
                    <a:pt x="1887" y="237"/>
                    <a:pt x="1404" y="60"/>
                  </a:cubicBezTo>
                  <a:cubicBezTo>
                    <a:pt x="1298" y="20"/>
                    <a:pt x="1185" y="1"/>
                    <a:pt x="10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2"/>
            <p:cNvSpPr/>
            <p:nvPr/>
          </p:nvSpPr>
          <p:spPr>
            <a:xfrm>
              <a:off x="3732649" y="952342"/>
              <a:ext cx="20653" cy="20904"/>
            </a:xfrm>
            <a:custGeom>
              <a:avLst/>
              <a:gdLst/>
              <a:ahLst/>
              <a:cxnLst/>
              <a:rect l="l" t="t" r="r" b="b"/>
              <a:pathLst>
                <a:path w="575" h="582" fill="none" extrusionOk="0">
                  <a:moveTo>
                    <a:pt x="391" y="85"/>
                  </a:moveTo>
                  <a:cubicBezTo>
                    <a:pt x="249" y="0"/>
                    <a:pt x="29" y="106"/>
                    <a:pt x="15" y="270"/>
                  </a:cubicBezTo>
                  <a:cubicBezTo>
                    <a:pt x="1" y="433"/>
                    <a:pt x="192" y="582"/>
                    <a:pt x="348" y="525"/>
                  </a:cubicBezTo>
                  <a:cubicBezTo>
                    <a:pt x="504" y="468"/>
                    <a:pt x="575" y="199"/>
                    <a:pt x="391" y="85"/>
                  </a:cubicBezTo>
                  <a:close/>
                </a:path>
              </a:pathLst>
            </a:custGeom>
            <a:noFill/>
            <a:ln w="2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2"/>
            <p:cNvSpPr/>
            <p:nvPr/>
          </p:nvSpPr>
          <p:spPr>
            <a:xfrm>
              <a:off x="3918055" y="916892"/>
              <a:ext cx="105490" cy="118097"/>
            </a:xfrm>
            <a:custGeom>
              <a:avLst/>
              <a:gdLst/>
              <a:ahLst/>
              <a:cxnLst/>
              <a:rect l="l" t="t" r="r" b="b"/>
              <a:pathLst>
                <a:path w="2937" h="3288" extrusionOk="0">
                  <a:moveTo>
                    <a:pt x="1193" y="1"/>
                  </a:moveTo>
                  <a:cubicBezTo>
                    <a:pt x="1126" y="1"/>
                    <a:pt x="1062" y="48"/>
                    <a:pt x="1029" y="108"/>
                  </a:cubicBezTo>
                  <a:cubicBezTo>
                    <a:pt x="1001" y="172"/>
                    <a:pt x="993" y="243"/>
                    <a:pt x="993" y="313"/>
                  </a:cubicBezTo>
                  <a:cubicBezTo>
                    <a:pt x="986" y="611"/>
                    <a:pt x="1064" y="902"/>
                    <a:pt x="1135" y="1214"/>
                  </a:cubicBezTo>
                  <a:cubicBezTo>
                    <a:pt x="901" y="1001"/>
                    <a:pt x="653" y="774"/>
                    <a:pt x="341" y="711"/>
                  </a:cubicBezTo>
                  <a:cubicBezTo>
                    <a:pt x="300" y="700"/>
                    <a:pt x="258" y="694"/>
                    <a:pt x="217" y="694"/>
                  </a:cubicBezTo>
                  <a:cubicBezTo>
                    <a:pt x="201" y="694"/>
                    <a:pt x="186" y="694"/>
                    <a:pt x="171" y="696"/>
                  </a:cubicBezTo>
                  <a:cubicBezTo>
                    <a:pt x="121" y="711"/>
                    <a:pt x="65" y="739"/>
                    <a:pt x="36" y="789"/>
                  </a:cubicBezTo>
                  <a:cubicBezTo>
                    <a:pt x="1" y="838"/>
                    <a:pt x="1" y="902"/>
                    <a:pt x="22" y="959"/>
                  </a:cubicBezTo>
                  <a:cubicBezTo>
                    <a:pt x="36" y="1023"/>
                    <a:pt x="79" y="1072"/>
                    <a:pt x="121" y="1115"/>
                  </a:cubicBezTo>
                  <a:cubicBezTo>
                    <a:pt x="299" y="1292"/>
                    <a:pt x="547" y="1384"/>
                    <a:pt x="788" y="1483"/>
                  </a:cubicBezTo>
                  <a:cubicBezTo>
                    <a:pt x="779" y="1483"/>
                    <a:pt x="769" y="1483"/>
                    <a:pt x="760" y="1483"/>
                  </a:cubicBezTo>
                  <a:cubicBezTo>
                    <a:pt x="585" y="1483"/>
                    <a:pt x="412" y="1546"/>
                    <a:pt x="277" y="1654"/>
                  </a:cubicBezTo>
                  <a:cubicBezTo>
                    <a:pt x="242" y="1682"/>
                    <a:pt x="213" y="1717"/>
                    <a:pt x="192" y="1753"/>
                  </a:cubicBezTo>
                  <a:cubicBezTo>
                    <a:pt x="178" y="1795"/>
                    <a:pt x="178" y="1845"/>
                    <a:pt x="199" y="1881"/>
                  </a:cubicBezTo>
                  <a:cubicBezTo>
                    <a:pt x="227" y="1914"/>
                    <a:pt x="272" y="1925"/>
                    <a:pt x="318" y="1925"/>
                  </a:cubicBezTo>
                  <a:cubicBezTo>
                    <a:pt x="331" y="1925"/>
                    <a:pt x="343" y="1925"/>
                    <a:pt x="355" y="1923"/>
                  </a:cubicBezTo>
                  <a:cubicBezTo>
                    <a:pt x="525" y="1916"/>
                    <a:pt x="681" y="1838"/>
                    <a:pt x="830" y="1774"/>
                  </a:cubicBezTo>
                  <a:lnTo>
                    <a:pt x="830" y="1774"/>
                  </a:lnTo>
                  <a:cubicBezTo>
                    <a:pt x="625" y="1973"/>
                    <a:pt x="405" y="2185"/>
                    <a:pt x="327" y="2455"/>
                  </a:cubicBezTo>
                  <a:cubicBezTo>
                    <a:pt x="306" y="2512"/>
                    <a:pt x="299" y="2568"/>
                    <a:pt x="306" y="2625"/>
                  </a:cubicBezTo>
                  <a:cubicBezTo>
                    <a:pt x="320" y="2682"/>
                    <a:pt x="355" y="2739"/>
                    <a:pt x="412" y="2760"/>
                  </a:cubicBezTo>
                  <a:cubicBezTo>
                    <a:pt x="428" y="2766"/>
                    <a:pt x="444" y="2769"/>
                    <a:pt x="460" y="2769"/>
                  </a:cubicBezTo>
                  <a:cubicBezTo>
                    <a:pt x="517" y="2769"/>
                    <a:pt x="575" y="2735"/>
                    <a:pt x="625" y="2696"/>
                  </a:cubicBezTo>
                  <a:cubicBezTo>
                    <a:pt x="859" y="2519"/>
                    <a:pt x="979" y="2235"/>
                    <a:pt x="1121" y="1987"/>
                  </a:cubicBezTo>
                  <a:cubicBezTo>
                    <a:pt x="1135" y="2334"/>
                    <a:pt x="1157" y="2689"/>
                    <a:pt x="1277" y="3015"/>
                  </a:cubicBezTo>
                  <a:cubicBezTo>
                    <a:pt x="1305" y="3086"/>
                    <a:pt x="1341" y="3164"/>
                    <a:pt x="1398" y="3221"/>
                  </a:cubicBezTo>
                  <a:cubicBezTo>
                    <a:pt x="1440" y="3258"/>
                    <a:pt x="1503" y="3288"/>
                    <a:pt x="1562" y="3288"/>
                  </a:cubicBezTo>
                  <a:cubicBezTo>
                    <a:pt x="1581" y="3288"/>
                    <a:pt x="1600" y="3284"/>
                    <a:pt x="1617" y="3277"/>
                  </a:cubicBezTo>
                  <a:cubicBezTo>
                    <a:pt x="1681" y="3249"/>
                    <a:pt x="1724" y="3192"/>
                    <a:pt x="1745" y="3129"/>
                  </a:cubicBezTo>
                  <a:cubicBezTo>
                    <a:pt x="1766" y="3072"/>
                    <a:pt x="1766" y="3001"/>
                    <a:pt x="1766" y="2937"/>
                  </a:cubicBezTo>
                  <a:cubicBezTo>
                    <a:pt x="1752" y="2646"/>
                    <a:pt x="1695" y="2356"/>
                    <a:pt x="1589" y="2065"/>
                  </a:cubicBezTo>
                  <a:lnTo>
                    <a:pt x="1589" y="2065"/>
                  </a:lnTo>
                  <a:cubicBezTo>
                    <a:pt x="1802" y="2292"/>
                    <a:pt x="2078" y="2455"/>
                    <a:pt x="2376" y="2533"/>
                  </a:cubicBezTo>
                  <a:cubicBezTo>
                    <a:pt x="2419" y="2544"/>
                    <a:pt x="2466" y="2552"/>
                    <a:pt x="2511" y="2552"/>
                  </a:cubicBezTo>
                  <a:cubicBezTo>
                    <a:pt x="2580" y="2552"/>
                    <a:pt x="2646" y="2534"/>
                    <a:pt x="2688" y="2483"/>
                  </a:cubicBezTo>
                  <a:cubicBezTo>
                    <a:pt x="2745" y="2412"/>
                    <a:pt x="2731" y="2313"/>
                    <a:pt x="2695" y="2228"/>
                  </a:cubicBezTo>
                  <a:cubicBezTo>
                    <a:pt x="2638" y="2086"/>
                    <a:pt x="2518" y="1980"/>
                    <a:pt x="2383" y="1902"/>
                  </a:cubicBezTo>
                  <a:cubicBezTo>
                    <a:pt x="2256" y="1824"/>
                    <a:pt x="2107" y="1774"/>
                    <a:pt x="1965" y="1725"/>
                  </a:cubicBezTo>
                  <a:lnTo>
                    <a:pt x="1965" y="1725"/>
                  </a:lnTo>
                  <a:cubicBezTo>
                    <a:pt x="1977" y="1725"/>
                    <a:pt x="1990" y="1725"/>
                    <a:pt x="2002" y="1725"/>
                  </a:cubicBezTo>
                  <a:cubicBezTo>
                    <a:pt x="2238" y="1725"/>
                    <a:pt x="2472" y="1662"/>
                    <a:pt x="2674" y="1547"/>
                  </a:cubicBezTo>
                  <a:cubicBezTo>
                    <a:pt x="2752" y="1498"/>
                    <a:pt x="2830" y="1448"/>
                    <a:pt x="2880" y="1370"/>
                  </a:cubicBezTo>
                  <a:cubicBezTo>
                    <a:pt x="2922" y="1292"/>
                    <a:pt x="2936" y="1186"/>
                    <a:pt x="2887" y="1115"/>
                  </a:cubicBezTo>
                  <a:cubicBezTo>
                    <a:pt x="2839" y="1034"/>
                    <a:pt x="2746" y="1007"/>
                    <a:pt x="2650" y="1007"/>
                  </a:cubicBezTo>
                  <a:cubicBezTo>
                    <a:pt x="2603" y="1007"/>
                    <a:pt x="2555" y="1013"/>
                    <a:pt x="2511" y="1023"/>
                  </a:cubicBezTo>
                  <a:cubicBezTo>
                    <a:pt x="2319" y="1058"/>
                    <a:pt x="2135" y="1136"/>
                    <a:pt x="1951" y="1221"/>
                  </a:cubicBezTo>
                  <a:cubicBezTo>
                    <a:pt x="2163" y="952"/>
                    <a:pt x="2376" y="675"/>
                    <a:pt x="2447" y="342"/>
                  </a:cubicBezTo>
                  <a:cubicBezTo>
                    <a:pt x="2468" y="250"/>
                    <a:pt x="2468" y="136"/>
                    <a:pt x="2397" y="72"/>
                  </a:cubicBezTo>
                  <a:cubicBezTo>
                    <a:pt x="2363" y="38"/>
                    <a:pt x="2311" y="20"/>
                    <a:pt x="2258" y="20"/>
                  </a:cubicBezTo>
                  <a:cubicBezTo>
                    <a:pt x="2236" y="20"/>
                    <a:pt x="2213" y="23"/>
                    <a:pt x="2192" y="30"/>
                  </a:cubicBezTo>
                  <a:cubicBezTo>
                    <a:pt x="2121" y="51"/>
                    <a:pt x="2064" y="101"/>
                    <a:pt x="2007" y="150"/>
                  </a:cubicBezTo>
                  <a:cubicBezTo>
                    <a:pt x="1745" y="406"/>
                    <a:pt x="1639" y="774"/>
                    <a:pt x="1539" y="1122"/>
                  </a:cubicBezTo>
                  <a:cubicBezTo>
                    <a:pt x="1532" y="796"/>
                    <a:pt x="1525" y="462"/>
                    <a:pt x="1383" y="165"/>
                  </a:cubicBezTo>
                  <a:cubicBezTo>
                    <a:pt x="1348" y="87"/>
                    <a:pt x="1291" y="9"/>
                    <a:pt x="1206" y="1"/>
                  </a:cubicBezTo>
                  <a:cubicBezTo>
                    <a:pt x="1202" y="1"/>
                    <a:pt x="1197" y="1"/>
                    <a:pt x="1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2"/>
            <p:cNvSpPr/>
            <p:nvPr/>
          </p:nvSpPr>
          <p:spPr>
            <a:xfrm>
              <a:off x="3961875" y="967607"/>
              <a:ext cx="14798" cy="13792"/>
            </a:xfrm>
            <a:custGeom>
              <a:avLst/>
              <a:gdLst/>
              <a:ahLst/>
              <a:cxnLst/>
              <a:rect l="l" t="t" r="r" b="b"/>
              <a:pathLst>
                <a:path w="412" h="384" fill="none" extrusionOk="0">
                  <a:moveTo>
                    <a:pt x="284" y="29"/>
                  </a:moveTo>
                  <a:cubicBezTo>
                    <a:pt x="220" y="1"/>
                    <a:pt x="135" y="8"/>
                    <a:pt x="78" y="57"/>
                  </a:cubicBezTo>
                  <a:cubicBezTo>
                    <a:pt x="22" y="100"/>
                    <a:pt x="0" y="185"/>
                    <a:pt x="22" y="256"/>
                  </a:cubicBezTo>
                  <a:cubicBezTo>
                    <a:pt x="50" y="327"/>
                    <a:pt x="121" y="376"/>
                    <a:pt x="192" y="383"/>
                  </a:cubicBezTo>
                  <a:cubicBezTo>
                    <a:pt x="277" y="383"/>
                    <a:pt x="362" y="327"/>
                    <a:pt x="383" y="242"/>
                  </a:cubicBezTo>
                  <a:cubicBezTo>
                    <a:pt x="412" y="164"/>
                    <a:pt x="376" y="79"/>
                    <a:pt x="284" y="29"/>
                  </a:cubicBezTo>
                  <a:close/>
                </a:path>
              </a:pathLst>
            </a:custGeom>
            <a:noFill/>
            <a:ln w="2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2"/>
            <p:cNvSpPr/>
            <p:nvPr/>
          </p:nvSpPr>
          <p:spPr>
            <a:xfrm>
              <a:off x="3752260" y="772108"/>
              <a:ext cx="110303" cy="114685"/>
            </a:xfrm>
            <a:custGeom>
              <a:avLst/>
              <a:gdLst/>
              <a:ahLst/>
              <a:cxnLst/>
              <a:rect l="l" t="t" r="r" b="b"/>
              <a:pathLst>
                <a:path w="3071" h="3193" extrusionOk="0">
                  <a:moveTo>
                    <a:pt x="1122" y="1"/>
                  </a:moveTo>
                  <a:cubicBezTo>
                    <a:pt x="1110" y="1"/>
                    <a:pt x="1097" y="2"/>
                    <a:pt x="1086" y="5"/>
                  </a:cubicBezTo>
                  <a:cubicBezTo>
                    <a:pt x="986" y="26"/>
                    <a:pt x="951" y="147"/>
                    <a:pt x="944" y="253"/>
                  </a:cubicBezTo>
                  <a:cubicBezTo>
                    <a:pt x="930" y="572"/>
                    <a:pt x="1050" y="884"/>
                    <a:pt x="1178" y="1217"/>
                  </a:cubicBezTo>
                  <a:cubicBezTo>
                    <a:pt x="930" y="1076"/>
                    <a:pt x="674" y="927"/>
                    <a:pt x="384" y="891"/>
                  </a:cubicBezTo>
                  <a:cubicBezTo>
                    <a:pt x="358" y="889"/>
                    <a:pt x="331" y="887"/>
                    <a:pt x="304" y="887"/>
                  </a:cubicBezTo>
                  <a:cubicBezTo>
                    <a:pt x="256" y="887"/>
                    <a:pt x="209" y="892"/>
                    <a:pt x="164" y="905"/>
                  </a:cubicBezTo>
                  <a:cubicBezTo>
                    <a:pt x="93" y="934"/>
                    <a:pt x="29" y="998"/>
                    <a:pt x="15" y="1069"/>
                  </a:cubicBezTo>
                  <a:cubicBezTo>
                    <a:pt x="1" y="1161"/>
                    <a:pt x="64" y="1246"/>
                    <a:pt x="128" y="1310"/>
                  </a:cubicBezTo>
                  <a:cubicBezTo>
                    <a:pt x="341" y="1508"/>
                    <a:pt x="646" y="1565"/>
                    <a:pt x="930" y="1622"/>
                  </a:cubicBezTo>
                  <a:cubicBezTo>
                    <a:pt x="625" y="1714"/>
                    <a:pt x="298" y="1813"/>
                    <a:pt x="93" y="2054"/>
                  </a:cubicBezTo>
                  <a:cubicBezTo>
                    <a:pt x="43" y="2111"/>
                    <a:pt x="8" y="2182"/>
                    <a:pt x="22" y="2253"/>
                  </a:cubicBezTo>
                  <a:cubicBezTo>
                    <a:pt x="36" y="2317"/>
                    <a:pt x="100" y="2352"/>
                    <a:pt x="164" y="2366"/>
                  </a:cubicBezTo>
                  <a:cubicBezTo>
                    <a:pt x="175" y="2367"/>
                    <a:pt x="187" y="2368"/>
                    <a:pt x="199" y="2368"/>
                  </a:cubicBezTo>
                  <a:cubicBezTo>
                    <a:pt x="251" y="2368"/>
                    <a:pt x="303" y="2356"/>
                    <a:pt x="355" y="2345"/>
                  </a:cubicBezTo>
                  <a:cubicBezTo>
                    <a:pt x="632" y="2260"/>
                    <a:pt x="894" y="2111"/>
                    <a:pt x="1114" y="1898"/>
                  </a:cubicBezTo>
                  <a:lnTo>
                    <a:pt x="1114" y="1898"/>
                  </a:lnTo>
                  <a:cubicBezTo>
                    <a:pt x="944" y="2182"/>
                    <a:pt x="788" y="2487"/>
                    <a:pt x="717" y="2813"/>
                  </a:cubicBezTo>
                  <a:cubicBezTo>
                    <a:pt x="703" y="2884"/>
                    <a:pt x="688" y="2962"/>
                    <a:pt x="710" y="3040"/>
                  </a:cubicBezTo>
                  <a:cubicBezTo>
                    <a:pt x="731" y="3111"/>
                    <a:pt x="788" y="3182"/>
                    <a:pt x="866" y="3189"/>
                  </a:cubicBezTo>
                  <a:cubicBezTo>
                    <a:pt x="876" y="3191"/>
                    <a:pt x="886" y="3192"/>
                    <a:pt x="896" y="3192"/>
                  </a:cubicBezTo>
                  <a:cubicBezTo>
                    <a:pt x="942" y="3192"/>
                    <a:pt x="987" y="3167"/>
                    <a:pt x="1022" y="3132"/>
                  </a:cubicBezTo>
                  <a:cubicBezTo>
                    <a:pt x="1064" y="3097"/>
                    <a:pt x="1100" y="3047"/>
                    <a:pt x="1128" y="2990"/>
                  </a:cubicBezTo>
                  <a:cubicBezTo>
                    <a:pt x="1291" y="2685"/>
                    <a:pt x="1405" y="2352"/>
                    <a:pt x="1426" y="2019"/>
                  </a:cubicBezTo>
                  <a:cubicBezTo>
                    <a:pt x="1504" y="2309"/>
                    <a:pt x="1582" y="2600"/>
                    <a:pt x="1745" y="2855"/>
                  </a:cubicBezTo>
                  <a:cubicBezTo>
                    <a:pt x="1780" y="2912"/>
                    <a:pt x="1816" y="2969"/>
                    <a:pt x="1873" y="3004"/>
                  </a:cubicBezTo>
                  <a:cubicBezTo>
                    <a:pt x="1906" y="3025"/>
                    <a:pt x="1946" y="3036"/>
                    <a:pt x="1985" y="3036"/>
                  </a:cubicBezTo>
                  <a:cubicBezTo>
                    <a:pt x="2013" y="3036"/>
                    <a:pt x="2040" y="3030"/>
                    <a:pt x="2064" y="3019"/>
                  </a:cubicBezTo>
                  <a:cubicBezTo>
                    <a:pt x="2121" y="2990"/>
                    <a:pt x="2149" y="2926"/>
                    <a:pt x="2156" y="2863"/>
                  </a:cubicBezTo>
                  <a:cubicBezTo>
                    <a:pt x="2156" y="2799"/>
                    <a:pt x="2142" y="2735"/>
                    <a:pt x="2121" y="2671"/>
                  </a:cubicBezTo>
                  <a:cubicBezTo>
                    <a:pt x="2043" y="2451"/>
                    <a:pt x="1922" y="2239"/>
                    <a:pt x="1795" y="2040"/>
                  </a:cubicBezTo>
                  <a:lnTo>
                    <a:pt x="1795" y="2040"/>
                  </a:lnTo>
                  <a:cubicBezTo>
                    <a:pt x="2011" y="2199"/>
                    <a:pt x="2274" y="2284"/>
                    <a:pt x="2541" y="2284"/>
                  </a:cubicBezTo>
                  <a:cubicBezTo>
                    <a:pt x="2571" y="2284"/>
                    <a:pt x="2601" y="2283"/>
                    <a:pt x="2631" y="2281"/>
                  </a:cubicBezTo>
                  <a:cubicBezTo>
                    <a:pt x="2702" y="2281"/>
                    <a:pt x="2773" y="2267"/>
                    <a:pt x="2837" y="2231"/>
                  </a:cubicBezTo>
                  <a:cubicBezTo>
                    <a:pt x="2894" y="2196"/>
                    <a:pt x="2943" y="2125"/>
                    <a:pt x="2936" y="2054"/>
                  </a:cubicBezTo>
                  <a:cubicBezTo>
                    <a:pt x="2929" y="1997"/>
                    <a:pt x="2894" y="1948"/>
                    <a:pt x="2844" y="1919"/>
                  </a:cubicBezTo>
                  <a:cubicBezTo>
                    <a:pt x="2801" y="1884"/>
                    <a:pt x="2745" y="1870"/>
                    <a:pt x="2688" y="1849"/>
                  </a:cubicBezTo>
                  <a:cubicBezTo>
                    <a:pt x="2433" y="1778"/>
                    <a:pt x="2170" y="1721"/>
                    <a:pt x="1908" y="1700"/>
                  </a:cubicBezTo>
                  <a:cubicBezTo>
                    <a:pt x="2100" y="1671"/>
                    <a:pt x="2298" y="1636"/>
                    <a:pt x="2482" y="1572"/>
                  </a:cubicBezTo>
                  <a:cubicBezTo>
                    <a:pt x="2667" y="1508"/>
                    <a:pt x="2837" y="1402"/>
                    <a:pt x="2957" y="1246"/>
                  </a:cubicBezTo>
                  <a:cubicBezTo>
                    <a:pt x="3028" y="1154"/>
                    <a:pt x="3071" y="1019"/>
                    <a:pt x="3007" y="934"/>
                  </a:cubicBezTo>
                  <a:cubicBezTo>
                    <a:pt x="2962" y="875"/>
                    <a:pt x="2890" y="857"/>
                    <a:pt x="2815" y="857"/>
                  </a:cubicBezTo>
                  <a:cubicBezTo>
                    <a:pt x="2773" y="857"/>
                    <a:pt x="2729" y="862"/>
                    <a:pt x="2688" y="870"/>
                  </a:cubicBezTo>
                  <a:cubicBezTo>
                    <a:pt x="2426" y="934"/>
                    <a:pt x="2163" y="1054"/>
                    <a:pt x="1944" y="1203"/>
                  </a:cubicBezTo>
                  <a:cubicBezTo>
                    <a:pt x="2121" y="983"/>
                    <a:pt x="2305" y="757"/>
                    <a:pt x="2362" y="480"/>
                  </a:cubicBezTo>
                  <a:cubicBezTo>
                    <a:pt x="2390" y="374"/>
                    <a:pt x="2383" y="239"/>
                    <a:pt x="2298" y="168"/>
                  </a:cubicBezTo>
                  <a:cubicBezTo>
                    <a:pt x="2263" y="143"/>
                    <a:pt x="2220" y="133"/>
                    <a:pt x="2177" y="133"/>
                  </a:cubicBezTo>
                  <a:cubicBezTo>
                    <a:pt x="2133" y="133"/>
                    <a:pt x="2089" y="143"/>
                    <a:pt x="2050" y="161"/>
                  </a:cubicBezTo>
                  <a:cubicBezTo>
                    <a:pt x="1972" y="203"/>
                    <a:pt x="1915" y="267"/>
                    <a:pt x="1866" y="338"/>
                  </a:cubicBezTo>
                  <a:cubicBezTo>
                    <a:pt x="1710" y="558"/>
                    <a:pt x="1596" y="806"/>
                    <a:pt x="1546" y="1069"/>
                  </a:cubicBezTo>
                  <a:cubicBezTo>
                    <a:pt x="1511" y="778"/>
                    <a:pt x="1454" y="480"/>
                    <a:pt x="1341" y="203"/>
                  </a:cubicBezTo>
                  <a:cubicBezTo>
                    <a:pt x="1312" y="147"/>
                    <a:pt x="1291" y="97"/>
                    <a:pt x="1249" y="55"/>
                  </a:cubicBezTo>
                  <a:cubicBezTo>
                    <a:pt x="1215" y="21"/>
                    <a:pt x="1168" y="1"/>
                    <a:pt x="1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2"/>
            <p:cNvSpPr/>
            <p:nvPr/>
          </p:nvSpPr>
          <p:spPr>
            <a:xfrm>
              <a:off x="3800641" y="822967"/>
              <a:ext cx="11781" cy="11745"/>
            </a:xfrm>
            <a:custGeom>
              <a:avLst/>
              <a:gdLst/>
              <a:ahLst/>
              <a:cxnLst/>
              <a:rect l="l" t="t" r="r" b="b"/>
              <a:pathLst>
                <a:path w="328" h="327" fill="none" extrusionOk="0">
                  <a:moveTo>
                    <a:pt x="199" y="7"/>
                  </a:moveTo>
                  <a:cubicBezTo>
                    <a:pt x="143" y="0"/>
                    <a:pt x="79" y="21"/>
                    <a:pt x="43" y="64"/>
                  </a:cubicBezTo>
                  <a:cubicBezTo>
                    <a:pt x="8" y="106"/>
                    <a:pt x="1" y="170"/>
                    <a:pt x="22" y="220"/>
                  </a:cubicBezTo>
                  <a:cubicBezTo>
                    <a:pt x="43" y="284"/>
                    <a:pt x="114" y="326"/>
                    <a:pt x="178" y="319"/>
                  </a:cubicBezTo>
                  <a:cubicBezTo>
                    <a:pt x="249" y="312"/>
                    <a:pt x="306" y="262"/>
                    <a:pt x="320" y="191"/>
                  </a:cubicBezTo>
                  <a:cubicBezTo>
                    <a:pt x="327" y="128"/>
                    <a:pt x="299" y="28"/>
                    <a:pt x="199" y="7"/>
                  </a:cubicBezTo>
                  <a:close/>
                </a:path>
              </a:pathLst>
            </a:custGeom>
            <a:noFill/>
            <a:ln w="2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2"/>
            <p:cNvSpPr/>
            <p:nvPr/>
          </p:nvSpPr>
          <p:spPr>
            <a:xfrm>
              <a:off x="3593331" y="683220"/>
              <a:ext cx="110805" cy="117953"/>
            </a:xfrm>
            <a:custGeom>
              <a:avLst/>
              <a:gdLst/>
              <a:ahLst/>
              <a:cxnLst/>
              <a:rect l="l" t="t" r="r" b="b"/>
              <a:pathLst>
                <a:path w="3085" h="3284" extrusionOk="0">
                  <a:moveTo>
                    <a:pt x="1461" y="1"/>
                  </a:moveTo>
                  <a:cubicBezTo>
                    <a:pt x="1411" y="1"/>
                    <a:pt x="1355" y="29"/>
                    <a:pt x="1326" y="71"/>
                  </a:cubicBezTo>
                  <a:cubicBezTo>
                    <a:pt x="1291" y="114"/>
                    <a:pt x="1269" y="171"/>
                    <a:pt x="1255" y="220"/>
                  </a:cubicBezTo>
                  <a:cubicBezTo>
                    <a:pt x="1177" y="539"/>
                    <a:pt x="1199" y="873"/>
                    <a:pt x="1234" y="1227"/>
                  </a:cubicBezTo>
                  <a:cubicBezTo>
                    <a:pt x="1071" y="993"/>
                    <a:pt x="894" y="752"/>
                    <a:pt x="631" y="639"/>
                  </a:cubicBezTo>
                  <a:cubicBezTo>
                    <a:pt x="579" y="615"/>
                    <a:pt x="520" y="597"/>
                    <a:pt x="464" y="597"/>
                  </a:cubicBezTo>
                  <a:cubicBezTo>
                    <a:pt x="422" y="597"/>
                    <a:pt x="381" y="607"/>
                    <a:pt x="348" y="632"/>
                  </a:cubicBezTo>
                  <a:cubicBezTo>
                    <a:pt x="284" y="674"/>
                    <a:pt x="255" y="759"/>
                    <a:pt x="263" y="837"/>
                  </a:cubicBezTo>
                  <a:cubicBezTo>
                    <a:pt x="270" y="908"/>
                    <a:pt x="312" y="979"/>
                    <a:pt x="355" y="1043"/>
                  </a:cubicBezTo>
                  <a:cubicBezTo>
                    <a:pt x="497" y="1227"/>
                    <a:pt x="716" y="1327"/>
                    <a:pt x="936" y="1433"/>
                  </a:cubicBezTo>
                  <a:cubicBezTo>
                    <a:pt x="773" y="1454"/>
                    <a:pt x="603" y="1483"/>
                    <a:pt x="447" y="1546"/>
                  </a:cubicBezTo>
                  <a:cubicBezTo>
                    <a:pt x="291" y="1610"/>
                    <a:pt x="142" y="1717"/>
                    <a:pt x="64" y="1865"/>
                  </a:cubicBezTo>
                  <a:cubicBezTo>
                    <a:pt x="21" y="1936"/>
                    <a:pt x="0" y="2043"/>
                    <a:pt x="57" y="2099"/>
                  </a:cubicBezTo>
                  <a:cubicBezTo>
                    <a:pt x="88" y="2135"/>
                    <a:pt x="135" y="2148"/>
                    <a:pt x="183" y="2148"/>
                  </a:cubicBezTo>
                  <a:cubicBezTo>
                    <a:pt x="213" y="2148"/>
                    <a:pt x="243" y="2143"/>
                    <a:pt x="270" y="2135"/>
                  </a:cubicBezTo>
                  <a:cubicBezTo>
                    <a:pt x="575" y="2071"/>
                    <a:pt x="830" y="1894"/>
                    <a:pt x="1128" y="1724"/>
                  </a:cubicBezTo>
                  <a:lnTo>
                    <a:pt x="1128" y="1724"/>
                  </a:lnTo>
                  <a:cubicBezTo>
                    <a:pt x="872" y="1993"/>
                    <a:pt x="610" y="2277"/>
                    <a:pt x="532" y="2638"/>
                  </a:cubicBezTo>
                  <a:cubicBezTo>
                    <a:pt x="518" y="2702"/>
                    <a:pt x="504" y="2766"/>
                    <a:pt x="525" y="2830"/>
                  </a:cubicBezTo>
                  <a:cubicBezTo>
                    <a:pt x="539" y="2886"/>
                    <a:pt x="582" y="2943"/>
                    <a:pt x="645" y="2957"/>
                  </a:cubicBezTo>
                  <a:cubicBezTo>
                    <a:pt x="658" y="2961"/>
                    <a:pt x="670" y="2962"/>
                    <a:pt x="682" y="2962"/>
                  </a:cubicBezTo>
                  <a:cubicBezTo>
                    <a:pt x="753" y="2962"/>
                    <a:pt x="818" y="2913"/>
                    <a:pt x="872" y="2858"/>
                  </a:cubicBezTo>
                  <a:cubicBezTo>
                    <a:pt x="1078" y="2645"/>
                    <a:pt x="1191" y="2355"/>
                    <a:pt x="1312" y="2064"/>
                  </a:cubicBezTo>
                  <a:lnTo>
                    <a:pt x="1312" y="2064"/>
                  </a:lnTo>
                  <a:cubicBezTo>
                    <a:pt x="1277" y="2411"/>
                    <a:pt x="1241" y="2773"/>
                    <a:pt x="1376" y="3092"/>
                  </a:cubicBezTo>
                  <a:cubicBezTo>
                    <a:pt x="1411" y="3184"/>
                    <a:pt x="1482" y="3276"/>
                    <a:pt x="1581" y="3284"/>
                  </a:cubicBezTo>
                  <a:cubicBezTo>
                    <a:pt x="1638" y="3284"/>
                    <a:pt x="1695" y="3248"/>
                    <a:pt x="1730" y="3198"/>
                  </a:cubicBezTo>
                  <a:cubicBezTo>
                    <a:pt x="1766" y="3156"/>
                    <a:pt x="1780" y="3099"/>
                    <a:pt x="1794" y="3042"/>
                  </a:cubicBezTo>
                  <a:cubicBezTo>
                    <a:pt x="1851" y="2730"/>
                    <a:pt x="1737" y="2426"/>
                    <a:pt x="1624" y="2099"/>
                  </a:cubicBezTo>
                  <a:lnTo>
                    <a:pt x="1624" y="2099"/>
                  </a:lnTo>
                  <a:cubicBezTo>
                    <a:pt x="1759" y="2376"/>
                    <a:pt x="1936" y="2645"/>
                    <a:pt x="2205" y="2801"/>
                  </a:cubicBezTo>
                  <a:cubicBezTo>
                    <a:pt x="2262" y="2837"/>
                    <a:pt x="2326" y="2865"/>
                    <a:pt x="2390" y="2872"/>
                  </a:cubicBezTo>
                  <a:cubicBezTo>
                    <a:pt x="2461" y="2872"/>
                    <a:pt x="2532" y="2844"/>
                    <a:pt x="2567" y="2787"/>
                  </a:cubicBezTo>
                  <a:cubicBezTo>
                    <a:pt x="2617" y="2702"/>
                    <a:pt x="2567" y="2596"/>
                    <a:pt x="2517" y="2511"/>
                  </a:cubicBezTo>
                  <a:cubicBezTo>
                    <a:pt x="2361" y="2277"/>
                    <a:pt x="2135" y="2092"/>
                    <a:pt x="1915" y="1915"/>
                  </a:cubicBezTo>
                  <a:lnTo>
                    <a:pt x="1915" y="1915"/>
                  </a:lnTo>
                  <a:cubicBezTo>
                    <a:pt x="2090" y="1964"/>
                    <a:pt x="2270" y="1992"/>
                    <a:pt x="2449" y="1992"/>
                  </a:cubicBezTo>
                  <a:cubicBezTo>
                    <a:pt x="2582" y="1992"/>
                    <a:pt x="2714" y="1977"/>
                    <a:pt x="2844" y="1943"/>
                  </a:cubicBezTo>
                  <a:cubicBezTo>
                    <a:pt x="2943" y="1915"/>
                    <a:pt x="3049" y="1865"/>
                    <a:pt x="3070" y="1773"/>
                  </a:cubicBezTo>
                  <a:cubicBezTo>
                    <a:pt x="3085" y="1702"/>
                    <a:pt x="3049" y="1631"/>
                    <a:pt x="2992" y="1589"/>
                  </a:cubicBezTo>
                  <a:cubicBezTo>
                    <a:pt x="2943" y="1546"/>
                    <a:pt x="2872" y="1525"/>
                    <a:pt x="2808" y="1504"/>
                  </a:cubicBezTo>
                  <a:cubicBezTo>
                    <a:pt x="2670" y="1472"/>
                    <a:pt x="2528" y="1463"/>
                    <a:pt x="2388" y="1463"/>
                  </a:cubicBezTo>
                  <a:cubicBezTo>
                    <a:pt x="2248" y="1463"/>
                    <a:pt x="2110" y="1472"/>
                    <a:pt x="1979" y="1475"/>
                  </a:cubicBezTo>
                  <a:cubicBezTo>
                    <a:pt x="2269" y="1298"/>
                    <a:pt x="2574" y="1107"/>
                    <a:pt x="2751" y="816"/>
                  </a:cubicBezTo>
                  <a:cubicBezTo>
                    <a:pt x="2794" y="745"/>
                    <a:pt x="2829" y="660"/>
                    <a:pt x="2794" y="589"/>
                  </a:cubicBezTo>
                  <a:cubicBezTo>
                    <a:pt x="2773" y="539"/>
                    <a:pt x="2716" y="504"/>
                    <a:pt x="2659" y="497"/>
                  </a:cubicBezTo>
                  <a:cubicBezTo>
                    <a:pt x="2648" y="496"/>
                    <a:pt x="2636" y="495"/>
                    <a:pt x="2625" y="495"/>
                  </a:cubicBezTo>
                  <a:cubicBezTo>
                    <a:pt x="2575" y="495"/>
                    <a:pt x="2528" y="507"/>
                    <a:pt x="2482" y="518"/>
                  </a:cubicBezTo>
                  <a:cubicBezTo>
                    <a:pt x="2298" y="582"/>
                    <a:pt x="2135" y="688"/>
                    <a:pt x="1993" y="823"/>
                  </a:cubicBezTo>
                  <a:cubicBezTo>
                    <a:pt x="1851" y="958"/>
                    <a:pt x="1737" y="1114"/>
                    <a:pt x="1624" y="1270"/>
                  </a:cubicBezTo>
                  <a:cubicBezTo>
                    <a:pt x="1659" y="929"/>
                    <a:pt x="1688" y="589"/>
                    <a:pt x="1638" y="249"/>
                  </a:cubicBezTo>
                  <a:cubicBezTo>
                    <a:pt x="1631" y="192"/>
                    <a:pt x="1617" y="135"/>
                    <a:pt x="1596" y="93"/>
                  </a:cubicBezTo>
                  <a:cubicBezTo>
                    <a:pt x="1567" y="43"/>
                    <a:pt x="1518" y="8"/>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2"/>
            <p:cNvSpPr/>
            <p:nvPr/>
          </p:nvSpPr>
          <p:spPr>
            <a:xfrm>
              <a:off x="3640958" y="738748"/>
              <a:ext cx="13002" cy="13002"/>
            </a:xfrm>
            <a:custGeom>
              <a:avLst/>
              <a:gdLst/>
              <a:ahLst/>
              <a:cxnLst/>
              <a:rect l="l" t="t" r="r" b="b"/>
              <a:pathLst>
                <a:path w="362" h="362" fill="none" extrusionOk="0">
                  <a:moveTo>
                    <a:pt x="234" y="29"/>
                  </a:moveTo>
                  <a:cubicBezTo>
                    <a:pt x="163" y="0"/>
                    <a:pt x="64" y="43"/>
                    <a:pt x="36" y="114"/>
                  </a:cubicBezTo>
                  <a:cubicBezTo>
                    <a:pt x="0" y="192"/>
                    <a:pt x="36" y="284"/>
                    <a:pt x="114" y="327"/>
                  </a:cubicBezTo>
                  <a:cubicBezTo>
                    <a:pt x="185" y="362"/>
                    <a:pt x="284" y="327"/>
                    <a:pt x="319" y="256"/>
                  </a:cubicBezTo>
                  <a:cubicBezTo>
                    <a:pt x="362" y="185"/>
                    <a:pt x="341" y="71"/>
                    <a:pt x="234" y="29"/>
                  </a:cubicBezTo>
                  <a:close/>
                </a:path>
              </a:pathLst>
            </a:custGeom>
            <a:noFill/>
            <a:ln w="2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22"/>
          <p:cNvGrpSpPr/>
          <p:nvPr/>
        </p:nvGrpSpPr>
        <p:grpSpPr>
          <a:xfrm rot="10800000" flipH="1">
            <a:off x="8468106" y="-75325"/>
            <a:ext cx="590654" cy="1091297"/>
            <a:chOff x="5166512" y="1063363"/>
            <a:chExt cx="373147" cy="689472"/>
          </a:xfrm>
        </p:grpSpPr>
        <p:sp>
          <p:nvSpPr>
            <p:cNvPr id="506" name="Google Shape;506;p22"/>
            <p:cNvSpPr/>
            <p:nvPr/>
          </p:nvSpPr>
          <p:spPr>
            <a:xfrm>
              <a:off x="5166512" y="1063363"/>
              <a:ext cx="373147" cy="689472"/>
            </a:xfrm>
            <a:custGeom>
              <a:avLst/>
              <a:gdLst/>
              <a:ahLst/>
              <a:cxnLst/>
              <a:rect l="l" t="t" r="r" b="b"/>
              <a:pathLst>
                <a:path w="10389" h="19196" extrusionOk="0">
                  <a:moveTo>
                    <a:pt x="5255" y="1"/>
                  </a:moveTo>
                  <a:cubicBezTo>
                    <a:pt x="4978" y="1"/>
                    <a:pt x="4709" y="22"/>
                    <a:pt x="4432" y="64"/>
                  </a:cubicBezTo>
                  <a:lnTo>
                    <a:pt x="4340" y="64"/>
                  </a:lnTo>
                  <a:cubicBezTo>
                    <a:pt x="4071" y="64"/>
                    <a:pt x="3801" y="135"/>
                    <a:pt x="3574" y="277"/>
                  </a:cubicBezTo>
                  <a:cubicBezTo>
                    <a:pt x="2681" y="582"/>
                    <a:pt x="1887" y="1128"/>
                    <a:pt x="1312" y="1830"/>
                  </a:cubicBezTo>
                  <a:cubicBezTo>
                    <a:pt x="1078" y="2114"/>
                    <a:pt x="880" y="2426"/>
                    <a:pt x="717" y="2773"/>
                  </a:cubicBezTo>
                  <a:cubicBezTo>
                    <a:pt x="539" y="2993"/>
                    <a:pt x="433" y="3270"/>
                    <a:pt x="412" y="3574"/>
                  </a:cubicBezTo>
                  <a:cubicBezTo>
                    <a:pt x="1" y="4985"/>
                    <a:pt x="206" y="6510"/>
                    <a:pt x="979" y="7715"/>
                  </a:cubicBezTo>
                  <a:cubicBezTo>
                    <a:pt x="1249" y="8127"/>
                    <a:pt x="1582" y="8502"/>
                    <a:pt x="1979" y="8822"/>
                  </a:cubicBezTo>
                  <a:cubicBezTo>
                    <a:pt x="2135" y="9006"/>
                    <a:pt x="2341" y="9155"/>
                    <a:pt x="2582" y="9247"/>
                  </a:cubicBezTo>
                  <a:cubicBezTo>
                    <a:pt x="3149" y="9594"/>
                    <a:pt x="3794" y="9828"/>
                    <a:pt x="4446" y="9935"/>
                  </a:cubicBezTo>
                  <a:cubicBezTo>
                    <a:pt x="4510" y="10424"/>
                    <a:pt x="4567" y="10913"/>
                    <a:pt x="4610" y="11403"/>
                  </a:cubicBezTo>
                  <a:cubicBezTo>
                    <a:pt x="4283" y="11317"/>
                    <a:pt x="3943" y="11268"/>
                    <a:pt x="3603" y="11268"/>
                  </a:cubicBezTo>
                  <a:cubicBezTo>
                    <a:pt x="2823" y="11268"/>
                    <a:pt x="2085" y="11502"/>
                    <a:pt x="1483" y="11934"/>
                  </a:cubicBezTo>
                  <a:cubicBezTo>
                    <a:pt x="1149" y="12175"/>
                    <a:pt x="937" y="12544"/>
                    <a:pt x="894" y="12948"/>
                  </a:cubicBezTo>
                  <a:cubicBezTo>
                    <a:pt x="859" y="13353"/>
                    <a:pt x="993" y="13757"/>
                    <a:pt x="1263" y="14055"/>
                  </a:cubicBezTo>
                  <a:cubicBezTo>
                    <a:pt x="1483" y="14281"/>
                    <a:pt x="1667" y="14530"/>
                    <a:pt x="1787" y="14757"/>
                  </a:cubicBezTo>
                  <a:cubicBezTo>
                    <a:pt x="1844" y="14849"/>
                    <a:pt x="1901" y="14962"/>
                    <a:pt x="1958" y="15083"/>
                  </a:cubicBezTo>
                  <a:cubicBezTo>
                    <a:pt x="2085" y="15345"/>
                    <a:pt x="2234" y="15650"/>
                    <a:pt x="2447" y="15948"/>
                  </a:cubicBezTo>
                  <a:cubicBezTo>
                    <a:pt x="2972" y="16692"/>
                    <a:pt x="3695" y="17132"/>
                    <a:pt x="4482" y="17196"/>
                  </a:cubicBezTo>
                  <a:lnTo>
                    <a:pt x="4503" y="17196"/>
                  </a:lnTo>
                  <a:cubicBezTo>
                    <a:pt x="4489" y="17309"/>
                    <a:pt x="4475" y="17408"/>
                    <a:pt x="4461" y="17515"/>
                  </a:cubicBezTo>
                  <a:cubicBezTo>
                    <a:pt x="4354" y="18323"/>
                    <a:pt x="4936" y="19075"/>
                    <a:pt x="5744" y="19181"/>
                  </a:cubicBezTo>
                  <a:cubicBezTo>
                    <a:pt x="5815" y="19188"/>
                    <a:pt x="5879" y="19195"/>
                    <a:pt x="5943" y="19195"/>
                  </a:cubicBezTo>
                  <a:cubicBezTo>
                    <a:pt x="6687" y="19195"/>
                    <a:pt x="7318" y="18635"/>
                    <a:pt x="7417" y="17898"/>
                  </a:cubicBezTo>
                  <a:cubicBezTo>
                    <a:pt x="7453" y="17635"/>
                    <a:pt x="7481" y="17359"/>
                    <a:pt x="7517" y="17026"/>
                  </a:cubicBezTo>
                  <a:cubicBezTo>
                    <a:pt x="7517" y="17004"/>
                    <a:pt x="7524" y="16983"/>
                    <a:pt x="7524" y="16962"/>
                  </a:cubicBezTo>
                  <a:cubicBezTo>
                    <a:pt x="7581" y="16359"/>
                    <a:pt x="7630" y="15749"/>
                    <a:pt x="7651" y="15154"/>
                  </a:cubicBezTo>
                  <a:cubicBezTo>
                    <a:pt x="7651" y="15154"/>
                    <a:pt x="7651" y="15146"/>
                    <a:pt x="7651" y="15139"/>
                  </a:cubicBezTo>
                  <a:cubicBezTo>
                    <a:pt x="7666" y="14728"/>
                    <a:pt x="7722" y="14317"/>
                    <a:pt x="7807" y="13906"/>
                  </a:cubicBezTo>
                  <a:cubicBezTo>
                    <a:pt x="8290" y="13771"/>
                    <a:pt x="8743" y="13501"/>
                    <a:pt x="9084" y="13140"/>
                  </a:cubicBezTo>
                  <a:cubicBezTo>
                    <a:pt x="9630" y="12565"/>
                    <a:pt x="9942" y="11793"/>
                    <a:pt x="10055" y="10786"/>
                  </a:cubicBezTo>
                  <a:cubicBezTo>
                    <a:pt x="10077" y="10623"/>
                    <a:pt x="10084" y="10474"/>
                    <a:pt x="10098" y="10325"/>
                  </a:cubicBezTo>
                  <a:cubicBezTo>
                    <a:pt x="10126" y="9956"/>
                    <a:pt x="10155" y="9637"/>
                    <a:pt x="10254" y="9339"/>
                  </a:cubicBezTo>
                  <a:cubicBezTo>
                    <a:pt x="10389" y="8956"/>
                    <a:pt x="10346" y="8531"/>
                    <a:pt x="10140" y="8176"/>
                  </a:cubicBezTo>
                  <a:cubicBezTo>
                    <a:pt x="9991" y="7914"/>
                    <a:pt x="9765" y="7708"/>
                    <a:pt x="9495" y="7588"/>
                  </a:cubicBezTo>
                  <a:cubicBezTo>
                    <a:pt x="9538" y="7517"/>
                    <a:pt x="9573" y="7439"/>
                    <a:pt x="9594" y="7361"/>
                  </a:cubicBezTo>
                  <a:cubicBezTo>
                    <a:pt x="9956" y="6709"/>
                    <a:pt x="10162" y="5992"/>
                    <a:pt x="10204" y="5283"/>
                  </a:cubicBezTo>
                  <a:cubicBezTo>
                    <a:pt x="10261" y="4326"/>
                    <a:pt x="10013" y="3340"/>
                    <a:pt x="9502" y="2475"/>
                  </a:cubicBezTo>
                  <a:cubicBezTo>
                    <a:pt x="9502" y="2461"/>
                    <a:pt x="9495" y="2447"/>
                    <a:pt x="9488" y="2426"/>
                  </a:cubicBezTo>
                  <a:cubicBezTo>
                    <a:pt x="9389" y="2185"/>
                    <a:pt x="9240" y="1979"/>
                    <a:pt x="9048" y="1823"/>
                  </a:cubicBezTo>
                  <a:cubicBezTo>
                    <a:pt x="8495" y="1142"/>
                    <a:pt x="7793" y="625"/>
                    <a:pt x="7006" y="320"/>
                  </a:cubicBezTo>
                  <a:cubicBezTo>
                    <a:pt x="6453" y="107"/>
                    <a:pt x="5865" y="1"/>
                    <a:pt x="5255"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2"/>
            <p:cNvSpPr/>
            <p:nvPr/>
          </p:nvSpPr>
          <p:spPr>
            <a:xfrm>
              <a:off x="5367219" y="1341221"/>
              <a:ext cx="28052" cy="358133"/>
            </a:xfrm>
            <a:custGeom>
              <a:avLst/>
              <a:gdLst/>
              <a:ahLst/>
              <a:cxnLst/>
              <a:rect l="l" t="t" r="r" b="b"/>
              <a:pathLst>
                <a:path w="781" h="9971" fill="none" extrusionOk="0">
                  <a:moveTo>
                    <a:pt x="0" y="1"/>
                  </a:moveTo>
                  <a:cubicBezTo>
                    <a:pt x="660" y="3277"/>
                    <a:pt x="780" y="6659"/>
                    <a:pt x="355" y="9970"/>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2"/>
            <p:cNvSpPr/>
            <p:nvPr/>
          </p:nvSpPr>
          <p:spPr>
            <a:xfrm>
              <a:off x="5249301" y="1519013"/>
              <a:ext cx="127112" cy="111165"/>
            </a:xfrm>
            <a:custGeom>
              <a:avLst/>
              <a:gdLst/>
              <a:ahLst/>
              <a:cxnLst/>
              <a:rect l="l" t="t" r="r" b="b"/>
              <a:pathLst>
                <a:path w="3539" h="3095" extrusionOk="0">
                  <a:moveTo>
                    <a:pt x="1299" y="1"/>
                  </a:moveTo>
                  <a:cubicBezTo>
                    <a:pt x="837" y="1"/>
                    <a:pt x="376" y="133"/>
                    <a:pt x="0" y="404"/>
                  </a:cubicBezTo>
                  <a:cubicBezTo>
                    <a:pt x="262" y="681"/>
                    <a:pt x="525" y="1021"/>
                    <a:pt x="723" y="1376"/>
                  </a:cubicBezTo>
                  <a:cubicBezTo>
                    <a:pt x="922" y="1730"/>
                    <a:pt x="1071" y="2113"/>
                    <a:pt x="1305" y="2446"/>
                  </a:cubicBezTo>
                  <a:cubicBezTo>
                    <a:pt x="1539" y="2780"/>
                    <a:pt x="1879" y="3063"/>
                    <a:pt x="2283" y="3092"/>
                  </a:cubicBezTo>
                  <a:cubicBezTo>
                    <a:pt x="2307" y="3093"/>
                    <a:pt x="2330" y="3094"/>
                    <a:pt x="2354" y="3094"/>
                  </a:cubicBezTo>
                  <a:cubicBezTo>
                    <a:pt x="2872" y="3094"/>
                    <a:pt x="3337" y="2650"/>
                    <a:pt x="3439" y="2141"/>
                  </a:cubicBezTo>
                  <a:cubicBezTo>
                    <a:pt x="3538" y="1603"/>
                    <a:pt x="3304" y="1042"/>
                    <a:pt x="2921" y="652"/>
                  </a:cubicBezTo>
                  <a:cubicBezTo>
                    <a:pt x="2501" y="224"/>
                    <a:pt x="1899" y="1"/>
                    <a:pt x="1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2"/>
            <p:cNvSpPr/>
            <p:nvPr/>
          </p:nvSpPr>
          <p:spPr>
            <a:xfrm>
              <a:off x="5301238" y="1554894"/>
              <a:ext cx="82287" cy="113392"/>
            </a:xfrm>
            <a:custGeom>
              <a:avLst/>
              <a:gdLst/>
              <a:ahLst/>
              <a:cxnLst/>
              <a:rect l="l" t="t" r="r" b="b"/>
              <a:pathLst>
                <a:path w="2291" h="3157" fill="none" extrusionOk="0">
                  <a:moveTo>
                    <a:pt x="1" y="1"/>
                  </a:moveTo>
                  <a:cubicBezTo>
                    <a:pt x="1178" y="639"/>
                    <a:pt x="2036" y="1837"/>
                    <a:pt x="2291" y="3156"/>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2"/>
            <p:cNvSpPr/>
            <p:nvPr/>
          </p:nvSpPr>
          <p:spPr>
            <a:xfrm>
              <a:off x="5382484" y="1380874"/>
              <a:ext cx="104197" cy="134691"/>
            </a:xfrm>
            <a:custGeom>
              <a:avLst/>
              <a:gdLst/>
              <a:ahLst/>
              <a:cxnLst/>
              <a:rect l="l" t="t" r="r" b="b"/>
              <a:pathLst>
                <a:path w="2901" h="3750" extrusionOk="0">
                  <a:moveTo>
                    <a:pt x="2443" y="0"/>
                  </a:moveTo>
                  <a:cubicBezTo>
                    <a:pt x="1873" y="0"/>
                    <a:pt x="1301" y="203"/>
                    <a:pt x="866" y="577"/>
                  </a:cubicBezTo>
                  <a:cubicBezTo>
                    <a:pt x="320" y="1052"/>
                    <a:pt x="1" y="1783"/>
                    <a:pt x="29" y="2506"/>
                  </a:cubicBezTo>
                  <a:cubicBezTo>
                    <a:pt x="43" y="2917"/>
                    <a:pt x="185" y="3350"/>
                    <a:pt x="525" y="3584"/>
                  </a:cubicBezTo>
                  <a:cubicBezTo>
                    <a:pt x="691" y="3698"/>
                    <a:pt x="883" y="3750"/>
                    <a:pt x="1080" y="3750"/>
                  </a:cubicBezTo>
                  <a:cubicBezTo>
                    <a:pt x="1432" y="3750"/>
                    <a:pt x="1797" y="3585"/>
                    <a:pt x="2043" y="3321"/>
                  </a:cubicBezTo>
                  <a:cubicBezTo>
                    <a:pt x="2426" y="2917"/>
                    <a:pt x="2574" y="2343"/>
                    <a:pt x="2631" y="1790"/>
                  </a:cubicBezTo>
                  <a:cubicBezTo>
                    <a:pt x="2695" y="1230"/>
                    <a:pt x="2688" y="662"/>
                    <a:pt x="2901" y="45"/>
                  </a:cubicBezTo>
                  <a:cubicBezTo>
                    <a:pt x="2750" y="15"/>
                    <a:pt x="2596" y="0"/>
                    <a:pt x="2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2"/>
            <p:cNvSpPr/>
            <p:nvPr/>
          </p:nvSpPr>
          <p:spPr>
            <a:xfrm>
              <a:off x="5387835" y="1431374"/>
              <a:ext cx="60916" cy="174236"/>
            </a:xfrm>
            <a:custGeom>
              <a:avLst/>
              <a:gdLst/>
              <a:ahLst/>
              <a:cxnLst/>
              <a:rect l="l" t="t" r="r" b="b"/>
              <a:pathLst>
                <a:path w="1696" h="4851" fill="none" extrusionOk="0">
                  <a:moveTo>
                    <a:pt x="1695" y="1"/>
                  </a:moveTo>
                  <a:cubicBezTo>
                    <a:pt x="667" y="1405"/>
                    <a:pt x="64" y="3114"/>
                    <a:pt x="0" y="4851"/>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2"/>
            <p:cNvSpPr/>
            <p:nvPr/>
          </p:nvSpPr>
          <p:spPr>
            <a:xfrm>
              <a:off x="5215395" y="1114258"/>
              <a:ext cx="269776" cy="257421"/>
            </a:xfrm>
            <a:custGeom>
              <a:avLst/>
              <a:gdLst/>
              <a:ahLst/>
              <a:cxnLst/>
              <a:rect l="l" t="t" r="r" b="b"/>
              <a:pathLst>
                <a:path w="7511" h="7167" extrusionOk="0">
                  <a:moveTo>
                    <a:pt x="3888" y="0"/>
                  </a:moveTo>
                  <a:cubicBezTo>
                    <a:pt x="2813" y="0"/>
                    <a:pt x="1731" y="473"/>
                    <a:pt x="1050" y="1307"/>
                  </a:cubicBezTo>
                  <a:cubicBezTo>
                    <a:pt x="100" y="2476"/>
                    <a:pt x="1" y="4263"/>
                    <a:pt x="816" y="5526"/>
                  </a:cubicBezTo>
                  <a:cubicBezTo>
                    <a:pt x="1474" y="6549"/>
                    <a:pt x="2685" y="7167"/>
                    <a:pt x="3891" y="7167"/>
                  </a:cubicBezTo>
                  <a:cubicBezTo>
                    <a:pt x="4181" y="7167"/>
                    <a:pt x="4470" y="7131"/>
                    <a:pt x="4752" y="7057"/>
                  </a:cubicBezTo>
                  <a:cubicBezTo>
                    <a:pt x="6205" y="6674"/>
                    <a:pt x="7340" y="5284"/>
                    <a:pt x="7425" y="3781"/>
                  </a:cubicBezTo>
                  <a:cubicBezTo>
                    <a:pt x="7510" y="2278"/>
                    <a:pt x="6546" y="775"/>
                    <a:pt x="5135" y="229"/>
                  </a:cubicBezTo>
                  <a:cubicBezTo>
                    <a:pt x="4737" y="74"/>
                    <a:pt x="4313" y="0"/>
                    <a:pt x="38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2"/>
            <p:cNvSpPr/>
            <p:nvPr/>
          </p:nvSpPr>
          <p:spPr>
            <a:xfrm>
              <a:off x="5322394" y="1119143"/>
              <a:ext cx="36456" cy="121760"/>
            </a:xfrm>
            <a:custGeom>
              <a:avLst/>
              <a:gdLst/>
              <a:ahLst/>
              <a:cxnLst/>
              <a:rect l="l" t="t" r="r" b="b"/>
              <a:pathLst>
                <a:path w="1015" h="3390" fill="none" extrusionOk="0">
                  <a:moveTo>
                    <a:pt x="1014" y="3390"/>
                  </a:moveTo>
                  <a:cubicBezTo>
                    <a:pt x="1014" y="2192"/>
                    <a:pt x="652" y="1000"/>
                    <a:pt x="0" y="1"/>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2"/>
            <p:cNvSpPr/>
            <p:nvPr/>
          </p:nvSpPr>
          <p:spPr>
            <a:xfrm>
              <a:off x="5234503" y="1195791"/>
              <a:ext cx="118743" cy="46154"/>
            </a:xfrm>
            <a:custGeom>
              <a:avLst/>
              <a:gdLst/>
              <a:ahLst/>
              <a:cxnLst/>
              <a:rect l="l" t="t" r="r" b="b"/>
              <a:pathLst>
                <a:path w="3306" h="1285" fill="none" extrusionOk="0">
                  <a:moveTo>
                    <a:pt x="1" y="1"/>
                  </a:moveTo>
                  <a:cubicBezTo>
                    <a:pt x="1206" y="8"/>
                    <a:pt x="2405" y="476"/>
                    <a:pt x="3305" y="1284"/>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2"/>
            <p:cNvSpPr/>
            <p:nvPr/>
          </p:nvSpPr>
          <p:spPr>
            <a:xfrm>
              <a:off x="5278574" y="1242663"/>
              <a:ext cx="81533" cy="103191"/>
            </a:xfrm>
            <a:custGeom>
              <a:avLst/>
              <a:gdLst/>
              <a:ahLst/>
              <a:cxnLst/>
              <a:rect l="l" t="t" r="r" b="b"/>
              <a:pathLst>
                <a:path w="2270" h="2873" fill="none" extrusionOk="0">
                  <a:moveTo>
                    <a:pt x="2270" y="1"/>
                  </a:moveTo>
                  <a:cubicBezTo>
                    <a:pt x="1227" y="674"/>
                    <a:pt x="419" y="1702"/>
                    <a:pt x="0" y="2872"/>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2"/>
            <p:cNvSpPr/>
            <p:nvPr/>
          </p:nvSpPr>
          <p:spPr>
            <a:xfrm>
              <a:off x="5352923" y="1255666"/>
              <a:ext cx="47663" cy="106244"/>
            </a:xfrm>
            <a:custGeom>
              <a:avLst/>
              <a:gdLst/>
              <a:ahLst/>
              <a:cxnLst/>
              <a:rect l="l" t="t" r="r" b="b"/>
              <a:pathLst>
                <a:path w="1327" h="2958" fill="none" extrusionOk="0">
                  <a:moveTo>
                    <a:pt x="1" y="0"/>
                  </a:moveTo>
                  <a:cubicBezTo>
                    <a:pt x="774" y="787"/>
                    <a:pt x="1249" y="1851"/>
                    <a:pt x="1327" y="2957"/>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2"/>
            <p:cNvSpPr/>
            <p:nvPr/>
          </p:nvSpPr>
          <p:spPr>
            <a:xfrm>
              <a:off x="5363124" y="1247261"/>
              <a:ext cx="97588" cy="63179"/>
            </a:xfrm>
            <a:custGeom>
              <a:avLst/>
              <a:gdLst/>
              <a:ahLst/>
              <a:cxnLst/>
              <a:rect l="l" t="t" r="r" b="b"/>
              <a:pathLst>
                <a:path w="2717" h="1759" fill="none" extrusionOk="0">
                  <a:moveTo>
                    <a:pt x="1" y="0"/>
                  </a:moveTo>
                  <a:cubicBezTo>
                    <a:pt x="540" y="149"/>
                    <a:pt x="1086" y="305"/>
                    <a:pt x="1575" y="575"/>
                  </a:cubicBezTo>
                  <a:cubicBezTo>
                    <a:pt x="2071" y="837"/>
                    <a:pt x="2504" y="1241"/>
                    <a:pt x="2716" y="1759"/>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2"/>
            <p:cNvSpPr/>
            <p:nvPr/>
          </p:nvSpPr>
          <p:spPr>
            <a:xfrm>
              <a:off x="5374079" y="1170074"/>
              <a:ext cx="83329" cy="72625"/>
            </a:xfrm>
            <a:custGeom>
              <a:avLst/>
              <a:gdLst/>
              <a:ahLst/>
              <a:cxnLst/>
              <a:rect l="l" t="t" r="r" b="b"/>
              <a:pathLst>
                <a:path w="2320" h="2022" fill="none" extrusionOk="0">
                  <a:moveTo>
                    <a:pt x="1" y="2022"/>
                  </a:moveTo>
                  <a:cubicBezTo>
                    <a:pt x="511" y="1107"/>
                    <a:pt x="1348" y="384"/>
                    <a:pt x="2319" y="1"/>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2"/>
            <p:cNvSpPr/>
            <p:nvPr/>
          </p:nvSpPr>
          <p:spPr>
            <a:xfrm>
              <a:off x="5322394" y="1218635"/>
              <a:ext cx="66232" cy="62281"/>
            </a:xfrm>
            <a:custGeom>
              <a:avLst/>
              <a:gdLst/>
              <a:ahLst/>
              <a:cxnLst/>
              <a:rect l="l" t="t" r="r" b="b"/>
              <a:pathLst>
                <a:path w="1844" h="1734" extrusionOk="0">
                  <a:moveTo>
                    <a:pt x="930" y="1"/>
                  </a:moveTo>
                  <a:cubicBezTo>
                    <a:pt x="749" y="1"/>
                    <a:pt x="568" y="54"/>
                    <a:pt x="418" y="159"/>
                  </a:cubicBezTo>
                  <a:cubicBezTo>
                    <a:pt x="142" y="358"/>
                    <a:pt x="0" y="740"/>
                    <a:pt x="85" y="1074"/>
                  </a:cubicBezTo>
                  <a:cubicBezTo>
                    <a:pt x="170" y="1407"/>
                    <a:pt x="468" y="1676"/>
                    <a:pt x="808" y="1726"/>
                  </a:cubicBezTo>
                  <a:cubicBezTo>
                    <a:pt x="845" y="1731"/>
                    <a:pt x="882" y="1734"/>
                    <a:pt x="919" y="1734"/>
                  </a:cubicBezTo>
                  <a:cubicBezTo>
                    <a:pt x="1182" y="1734"/>
                    <a:pt x="1447" y="1603"/>
                    <a:pt x="1603" y="1386"/>
                  </a:cubicBezTo>
                  <a:cubicBezTo>
                    <a:pt x="1844" y="1045"/>
                    <a:pt x="1844" y="414"/>
                    <a:pt x="1390" y="131"/>
                  </a:cubicBezTo>
                  <a:cubicBezTo>
                    <a:pt x="1253" y="44"/>
                    <a:pt x="1092" y="1"/>
                    <a:pt x="9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Days One"/>
              <a:buNone/>
              <a:defRPr sz="3400">
                <a:solidFill>
                  <a:schemeClr val="dk1"/>
                </a:solidFill>
                <a:latin typeface="Days One"/>
                <a:ea typeface="Days One"/>
                <a:cs typeface="Days One"/>
                <a:sym typeface="Days One"/>
              </a:defRPr>
            </a:lvl1pPr>
            <a:lvl2pPr lvl="1" rtl="0">
              <a:spcBef>
                <a:spcPts val="0"/>
              </a:spcBef>
              <a:spcAft>
                <a:spcPts val="0"/>
              </a:spcAft>
              <a:buClr>
                <a:schemeClr val="dk1"/>
              </a:buClr>
              <a:buSzPts val="3400"/>
              <a:buFont typeface="Days One"/>
              <a:buNone/>
              <a:defRPr sz="3400">
                <a:solidFill>
                  <a:schemeClr val="dk1"/>
                </a:solidFill>
                <a:latin typeface="Days One"/>
                <a:ea typeface="Days One"/>
                <a:cs typeface="Days One"/>
                <a:sym typeface="Days One"/>
              </a:defRPr>
            </a:lvl2pPr>
            <a:lvl3pPr lvl="2" rtl="0">
              <a:spcBef>
                <a:spcPts val="0"/>
              </a:spcBef>
              <a:spcAft>
                <a:spcPts val="0"/>
              </a:spcAft>
              <a:buClr>
                <a:schemeClr val="dk1"/>
              </a:buClr>
              <a:buSzPts val="3400"/>
              <a:buFont typeface="Days One"/>
              <a:buNone/>
              <a:defRPr sz="3400">
                <a:solidFill>
                  <a:schemeClr val="dk1"/>
                </a:solidFill>
                <a:latin typeface="Days One"/>
                <a:ea typeface="Days One"/>
                <a:cs typeface="Days One"/>
                <a:sym typeface="Days One"/>
              </a:defRPr>
            </a:lvl3pPr>
            <a:lvl4pPr lvl="3" rtl="0">
              <a:spcBef>
                <a:spcPts val="0"/>
              </a:spcBef>
              <a:spcAft>
                <a:spcPts val="0"/>
              </a:spcAft>
              <a:buClr>
                <a:schemeClr val="dk1"/>
              </a:buClr>
              <a:buSzPts val="3400"/>
              <a:buFont typeface="Days One"/>
              <a:buNone/>
              <a:defRPr sz="3400">
                <a:solidFill>
                  <a:schemeClr val="dk1"/>
                </a:solidFill>
                <a:latin typeface="Days One"/>
                <a:ea typeface="Days One"/>
                <a:cs typeface="Days One"/>
                <a:sym typeface="Days One"/>
              </a:defRPr>
            </a:lvl4pPr>
            <a:lvl5pPr lvl="4" rtl="0">
              <a:spcBef>
                <a:spcPts val="0"/>
              </a:spcBef>
              <a:spcAft>
                <a:spcPts val="0"/>
              </a:spcAft>
              <a:buClr>
                <a:schemeClr val="dk1"/>
              </a:buClr>
              <a:buSzPts val="3400"/>
              <a:buFont typeface="Days One"/>
              <a:buNone/>
              <a:defRPr sz="3400">
                <a:solidFill>
                  <a:schemeClr val="dk1"/>
                </a:solidFill>
                <a:latin typeface="Days One"/>
                <a:ea typeface="Days One"/>
                <a:cs typeface="Days One"/>
                <a:sym typeface="Days One"/>
              </a:defRPr>
            </a:lvl5pPr>
            <a:lvl6pPr lvl="5" rtl="0">
              <a:spcBef>
                <a:spcPts val="0"/>
              </a:spcBef>
              <a:spcAft>
                <a:spcPts val="0"/>
              </a:spcAft>
              <a:buClr>
                <a:schemeClr val="dk1"/>
              </a:buClr>
              <a:buSzPts val="3400"/>
              <a:buFont typeface="Days One"/>
              <a:buNone/>
              <a:defRPr sz="3400">
                <a:solidFill>
                  <a:schemeClr val="dk1"/>
                </a:solidFill>
                <a:latin typeface="Days One"/>
                <a:ea typeface="Days One"/>
                <a:cs typeface="Days One"/>
                <a:sym typeface="Days One"/>
              </a:defRPr>
            </a:lvl6pPr>
            <a:lvl7pPr lvl="6" rtl="0">
              <a:spcBef>
                <a:spcPts val="0"/>
              </a:spcBef>
              <a:spcAft>
                <a:spcPts val="0"/>
              </a:spcAft>
              <a:buClr>
                <a:schemeClr val="dk1"/>
              </a:buClr>
              <a:buSzPts val="3400"/>
              <a:buFont typeface="Days One"/>
              <a:buNone/>
              <a:defRPr sz="3400">
                <a:solidFill>
                  <a:schemeClr val="dk1"/>
                </a:solidFill>
                <a:latin typeface="Days One"/>
                <a:ea typeface="Days One"/>
                <a:cs typeface="Days One"/>
                <a:sym typeface="Days One"/>
              </a:defRPr>
            </a:lvl7pPr>
            <a:lvl8pPr lvl="7" rtl="0">
              <a:spcBef>
                <a:spcPts val="0"/>
              </a:spcBef>
              <a:spcAft>
                <a:spcPts val="0"/>
              </a:spcAft>
              <a:buClr>
                <a:schemeClr val="dk1"/>
              </a:buClr>
              <a:buSzPts val="3400"/>
              <a:buFont typeface="Days One"/>
              <a:buNone/>
              <a:defRPr sz="3400">
                <a:solidFill>
                  <a:schemeClr val="dk1"/>
                </a:solidFill>
                <a:latin typeface="Days One"/>
                <a:ea typeface="Days One"/>
                <a:cs typeface="Days One"/>
                <a:sym typeface="Days One"/>
              </a:defRPr>
            </a:lvl8pPr>
            <a:lvl9pPr lvl="8" rtl="0">
              <a:spcBef>
                <a:spcPts val="0"/>
              </a:spcBef>
              <a:spcAft>
                <a:spcPts val="0"/>
              </a:spcAft>
              <a:buClr>
                <a:schemeClr val="dk1"/>
              </a:buClr>
              <a:buSzPts val="3400"/>
              <a:buFont typeface="Days One"/>
              <a:buNone/>
              <a:defRPr sz="3400">
                <a:solidFill>
                  <a:schemeClr val="dk1"/>
                </a:solidFill>
                <a:latin typeface="Days One"/>
                <a:ea typeface="Days One"/>
                <a:cs typeface="Days One"/>
                <a:sym typeface="Days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nuphan"/>
              <a:buChar char="●"/>
              <a:defRPr>
                <a:solidFill>
                  <a:schemeClr val="dk1"/>
                </a:solidFill>
                <a:latin typeface="Anuphan"/>
                <a:ea typeface="Anuphan"/>
                <a:cs typeface="Anuphan"/>
                <a:sym typeface="Anuphan"/>
              </a:defRPr>
            </a:lvl1pPr>
            <a:lvl2pPr marL="914400" lvl="1" indent="-317500">
              <a:lnSpc>
                <a:spcPct val="100000"/>
              </a:lnSpc>
              <a:spcBef>
                <a:spcPts val="1600"/>
              </a:spcBef>
              <a:spcAft>
                <a:spcPts val="0"/>
              </a:spcAft>
              <a:buClr>
                <a:schemeClr val="dk1"/>
              </a:buClr>
              <a:buSzPts val="1400"/>
              <a:buFont typeface="Anuphan"/>
              <a:buChar char="○"/>
              <a:defRPr>
                <a:solidFill>
                  <a:schemeClr val="dk1"/>
                </a:solidFill>
                <a:latin typeface="Anuphan"/>
                <a:ea typeface="Anuphan"/>
                <a:cs typeface="Anuphan"/>
                <a:sym typeface="Anuphan"/>
              </a:defRPr>
            </a:lvl2pPr>
            <a:lvl3pPr marL="1371600" lvl="2" indent="-317500">
              <a:lnSpc>
                <a:spcPct val="100000"/>
              </a:lnSpc>
              <a:spcBef>
                <a:spcPts val="1600"/>
              </a:spcBef>
              <a:spcAft>
                <a:spcPts val="0"/>
              </a:spcAft>
              <a:buClr>
                <a:schemeClr val="dk1"/>
              </a:buClr>
              <a:buSzPts val="1400"/>
              <a:buFont typeface="Anuphan"/>
              <a:buChar char="■"/>
              <a:defRPr>
                <a:solidFill>
                  <a:schemeClr val="dk1"/>
                </a:solidFill>
                <a:latin typeface="Anuphan"/>
                <a:ea typeface="Anuphan"/>
                <a:cs typeface="Anuphan"/>
                <a:sym typeface="Anuphan"/>
              </a:defRPr>
            </a:lvl3pPr>
            <a:lvl4pPr marL="1828800" lvl="3" indent="-317500">
              <a:lnSpc>
                <a:spcPct val="100000"/>
              </a:lnSpc>
              <a:spcBef>
                <a:spcPts val="1600"/>
              </a:spcBef>
              <a:spcAft>
                <a:spcPts val="0"/>
              </a:spcAft>
              <a:buClr>
                <a:schemeClr val="dk1"/>
              </a:buClr>
              <a:buSzPts val="1400"/>
              <a:buFont typeface="Anuphan"/>
              <a:buChar char="●"/>
              <a:defRPr>
                <a:solidFill>
                  <a:schemeClr val="dk1"/>
                </a:solidFill>
                <a:latin typeface="Anuphan"/>
                <a:ea typeface="Anuphan"/>
                <a:cs typeface="Anuphan"/>
                <a:sym typeface="Anuphan"/>
              </a:defRPr>
            </a:lvl4pPr>
            <a:lvl5pPr marL="2286000" lvl="4" indent="-317500">
              <a:lnSpc>
                <a:spcPct val="100000"/>
              </a:lnSpc>
              <a:spcBef>
                <a:spcPts val="1600"/>
              </a:spcBef>
              <a:spcAft>
                <a:spcPts val="0"/>
              </a:spcAft>
              <a:buClr>
                <a:schemeClr val="dk1"/>
              </a:buClr>
              <a:buSzPts val="1400"/>
              <a:buFont typeface="Anuphan"/>
              <a:buChar char="○"/>
              <a:defRPr>
                <a:solidFill>
                  <a:schemeClr val="dk1"/>
                </a:solidFill>
                <a:latin typeface="Anuphan"/>
                <a:ea typeface="Anuphan"/>
                <a:cs typeface="Anuphan"/>
                <a:sym typeface="Anuphan"/>
              </a:defRPr>
            </a:lvl5pPr>
            <a:lvl6pPr marL="2743200" lvl="5" indent="-317500">
              <a:lnSpc>
                <a:spcPct val="100000"/>
              </a:lnSpc>
              <a:spcBef>
                <a:spcPts val="1600"/>
              </a:spcBef>
              <a:spcAft>
                <a:spcPts val="0"/>
              </a:spcAft>
              <a:buClr>
                <a:schemeClr val="dk1"/>
              </a:buClr>
              <a:buSzPts val="1400"/>
              <a:buFont typeface="Anuphan"/>
              <a:buChar char="■"/>
              <a:defRPr>
                <a:solidFill>
                  <a:schemeClr val="dk1"/>
                </a:solidFill>
                <a:latin typeface="Anuphan"/>
                <a:ea typeface="Anuphan"/>
                <a:cs typeface="Anuphan"/>
                <a:sym typeface="Anuphan"/>
              </a:defRPr>
            </a:lvl6pPr>
            <a:lvl7pPr marL="3200400" lvl="6" indent="-317500">
              <a:lnSpc>
                <a:spcPct val="100000"/>
              </a:lnSpc>
              <a:spcBef>
                <a:spcPts val="1600"/>
              </a:spcBef>
              <a:spcAft>
                <a:spcPts val="0"/>
              </a:spcAft>
              <a:buClr>
                <a:schemeClr val="dk1"/>
              </a:buClr>
              <a:buSzPts val="1400"/>
              <a:buFont typeface="Anuphan"/>
              <a:buChar char="●"/>
              <a:defRPr>
                <a:solidFill>
                  <a:schemeClr val="dk1"/>
                </a:solidFill>
                <a:latin typeface="Anuphan"/>
                <a:ea typeface="Anuphan"/>
                <a:cs typeface="Anuphan"/>
                <a:sym typeface="Anuphan"/>
              </a:defRPr>
            </a:lvl7pPr>
            <a:lvl8pPr marL="3657600" lvl="7" indent="-317500">
              <a:lnSpc>
                <a:spcPct val="100000"/>
              </a:lnSpc>
              <a:spcBef>
                <a:spcPts val="1600"/>
              </a:spcBef>
              <a:spcAft>
                <a:spcPts val="0"/>
              </a:spcAft>
              <a:buClr>
                <a:schemeClr val="dk1"/>
              </a:buClr>
              <a:buSzPts val="1400"/>
              <a:buFont typeface="Anuphan"/>
              <a:buChar char="○"/>
              <a:defRPr>
                <a:solidFill>
                  <a:schemeClr val="dk1"/>
                </a:solidFill>
                <a:latin typeface="Anuphan"/>
                <a:ea typeface="Anuphan"/>
                <a:cs typeface="Anuphan"/>
                <a:sym typeface="Anuphan"/>
              </a:defRPr>
            </a:lvl8pPr>
            <a:lvl9pPr marL="4114800" lvl="8" indent="-317500">
              <a:lnSpc>
                <a:spcPct val="100000"/>
              </a:lnSpc>
              <a:spcBef>
                <a:spcPts val="1600"/>
              </a:spcBef>
              <a:spcAft>
                <a:spcPts val="1600"/>
              </a:spcAft>
              <a:buClr>
                <a:schemeClr val="dk1"/>
              </a:buClr>
              <a:buSzPts val="1400"/>
              <a:buFont typeface="Anuphan"/>
              <a:buChar char="■"/>
              <a:defRPr>
                <a:solidFill>
                  <a:schemeClr val="dk1"/>
                </a:solidFill>
                <a:latin typeface="Anuphan"/>
                <a:ea typeface="Anuphan"/>
                <a:cs typeface="Anuphan"/>
                <a:sym typeface="Anuph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8" r:id="rId4"/>
    <p:sldLayoutId id="2147483659" r:id="rId5"/>
    <p:sldLayoutId id="2147483663" r:id="rId6"/>
    <p:sldLayoutId id="2147483664" r:id="rId7"/>
    <p:sldLayoutId id="2147483666" r:id="rId8"/>
    <p:sldLayoutId id="2147483668" r:id="rId9"/>
    <p:sldLayoutId id="2147483670" r:id="rId10"/>
    <p:sldLayoutId id="2147483678" r:id="rId11"/>
    <p:sldLayoutId id="2147483679" r:id="rId12"/>
    <p:sldLayoutId id="214748371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8.xml"/><Relationship Id="rId7" Type="http://schemas.openxmlformats.org/officeDocument/2006/relationships/image" Target="../media/image4.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svg"/><Relationship Id="rId4" Type="http://schemas.openxmlformats.org/officeDocument/2006/relationships/notesSlide" Target="../notesSlides/notesSlide4.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17"/>
        <p:cNvGrpSpPr/>
        <p:nvPr/>
      </p:nvGrpSpPr>
      <p:grpSpPr>
        <a:xfrm>
          <a:off x="0" y="0"/>
          <a:ext cx="0" cy="0"/>
          <a:chOff x="0" y="0"/>
          <a:chExt cx="0" cy="0"/>
        </a:xfrm>
      </p:grpSpPr>
      <p:sp>
        <p:nvSpPr>
          <p:cNvPr id="2818" name="Google Shape;2818;p63"/>
          <p:cNvSpPr txBox="1">
            <a:spLocks noGrp="1"/>
          </p:cNvSpPr>
          <p:nvPr>
            <p:ph type="title"/>
          </p:nvPr>
        </p:nvSpPr>
        <p:spPr>
          <a:xfrm>
            <a:off x="403008" y="237761"/>
            <a:ext cx="8472768" cy="62787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a:latin typeface="American Typewriter" panose="02090604020004020304" pitchFamily="18" charset="77"/>
                <a:cs typeface="Phosphate Inline" panose="02000506050000020004" pitchFamily="2" charset="77"/>
              </a:rPr>
              <a:t>Warm up : Guess </a:t>
            </a:r>
            <a:r>
              <a:rPr lang="en" sz="2800" b="1" dirty="0">
                <a:latin typeface="American Typewriter" panose="02090604020004020304" pitchFamily="18" charset="77"/>
                <a:cs typeface="Phosphate Inline" panose="02000506050000020004" pitchFamily="2" charset="77"/>
              </a:rPr>
              <a:t>the phrases</a:t>
            </a:r>
            <a:endParaRPr sz="2800" dirty="0">
              <a:latin typeface="American Typewriter" panose="02090604020004020304" pitchFamily="18" charset="77"/>
              <a:cs typeface="Phosphate Inline" panose="02000506050000020004" pitchFamily="2" charset="77"/>
            </a:endParaRPr>
          </a:p>
        </p:txBody>
      </p:sp>
      <p:sp>
        <p:nvSpPr>
          <p:cNvPr id="4" name="Rectangle 3">
            <a:extLst>
              <a:ext uri="{FF2B5EF4-FFF2-40B4-BE49-F238E27FC236}">
                <a16:creationId xmlns:a16="http://schemas.microsoft.com/office/drawing/2014/main" id="{19E2FA19-004D-C447-94CA-18F4784EA1F3}"/>
              </a:ext>
            </a:extLst>
          </p:cNvPr>
          <p:cNvSpPr/>
          <p:nvPr/>
        </p:nvSpPr>
        <p:spPr>
          <a:xfrm>
            <a:off x="604749" y="1476066"/>
            <a:ext cx="944881" cy="944881"/>
          </a:xfrm>
          <a:prstGeom prst="rect">
            <a:avLst/>
          </a:prstGeom>
          <a:solidFill>
            <a:schemeClr val="bg1"/>
          </a:solidFill>
          <a:ln w="19050">
            <a:solidFill>
              <a:srgbClr val="FFC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VN" sz="5000" dirty="0">
                <a:solidFill>
                  <a:srgbClr val="00B0F0"/>
                </a:solidFill>
                <a:latin typeface="Arial Rounded MT Bold" panose="020F0704030504030204" pitchFamily="34" charset="77"/>
              </a:rPr>
              <a:t>T</a:t>
            </a:r>
          </a:p>
        </p:txBody>
      </p:sp>
      <p:sp>
        <p:nvSpPr>
          <p:cNvPr id="5" name="Rectangle 4">
            <a:extLst>
              <a:ext uri="{FF2B5EF4-FFF2-40B4-BE49-F238E27FC236}">
                <a16:creationId xmlns:a16="http://schemas.microsoft.com/office/drawing/2014/main" id="{46D37506-E156-C39A-B0B5-7BFB861855B5}"/>
              </a:ext>
            </a:extLst>
          </p:cNvPr>
          <p:cNvSpPr/>
          <p:nvPr/>
        </p:nvSpPr>
        <p:spPr>
          <a:xfrm>
            <a:off x="1671549" y="1476066"/>
            <a:ext cx="944881" cy="944881"/>
          </a:xfrm>
          <a:prstGeom prst="rect">
            <a:avLst/>
          </a:prstGeom>
          <a:solidFill>
            <a:schemeClr val="bg1"/>
          </a:solidFill>
          <a:ln w="19050">
            <a:solidFill>
              <a:srgbClr val="FFC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VN" sz="5000" dirty="0">
                <a:solidFill>
                  <a:srgbClr val="00B0F0"/>
                </a:solidFill>
                <a:latin typeface="Arial Rounded MT Bold" panose="020F0704030504030204" pitchFamily="34" charset="77"/>
              </a:rPr>
              <a:t>A</a:t>
            </a:r>
          </a:p>
        </p:txBody>
      </p:sp>
      <p:sp>
        <p:nvSpPr>
          <p:cNvPr id="6" name="Rectangle 5">
            <a:extLst>
              <a:ext uri="{FF2B5EF4-FFF2-40B4-BE49-F238E27FC236}">
                <a16:creationId xmlns:a16="http://schemas.microsoft.com/office/drawing/2014/main" id="{CA875DA1-106A-DA7C-6438-78D8AC63859C}"/>
              </a:ext>
            </a:extLst>
          </p:cNvPr>
          <p:cNvSpPr/>
          <p:nvPr/>
        </p:nvSpPr>
        <p:spPr>
          <a:xfrm>
            <a:off x="2738349" y="1476066"/>
            <a:ext cx="944881" cy="944881"/>
          </a:xfrm>
          <a:prstGeom prst="rect">
            <a:avLst/>
          </a:prstGeom>
          <a:solidFill>
            <a:schemeClr val="bg1"/>
          </a:solidFill>
          <a:ln w="19050">
            <a:solidFill>
              <a:srgbClr val="FFC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VN" sz="5000" dirty="0">
                <a:solidFill>
                  <a:srgbClr val="00B0F0"/>
                </a:solidFill>
                <a:latin typeface="Arial Rounded MT Bold" panose="020F0704030504030204" pitchFamily="34" charset="77"/>
              </a:rPr>
              <a:t>B</a:t>
            </a:r>
          </a:p>
        </p:txBody>
      </p:sp>
      <p:sp>
        <p:nvSpPr>
          <p:cNvPr id="7" name="Rectangle 6">
            <a:extLst>
              <a:ext uri="{FF2B5EF4-FFF2-40B4-BE49-F238E27FC236}">
                <a16:creationId xmlns:a16="http://schemas.microsoft.com/office/drawing/2014/main" id="{3D0B28CE-710B-DBCE-832D-124ED7F58E65}"/>
              </a:ext>
            </a:extLst>
          </p:cNvPr>
          <p:cNvSpPr/>
          <p:nvPr/>
        </p:nvSpPr>
        <p:spPr>
          <a:xfrm>
            <a:off x="3805149" y="1476066"/>
            <a:ext cx="944881" cy="944881"/>
          </a:xfrm>
          <a:prstGeom prst="rect">
            <a:avLst/>
          </a:prstGeom>
          <a:solidFill>
            <a:schemeClr val="bg1"/>
          </a:solidFill>
          <a:ln w="19050">
            <a:solidFill>
              <a:srgbClr val="FFC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VN" sz="5000" dirty="0">
                <a:solidFill>
                  <a:srgbClr val="00B0F0"/>
                </a:solidFill>
                <a:latin typeface="Arial Rounded MT Bold" panose="020F0704030504030204" pitchFamily="34" charset="77"/>
              </a:rPr>
              <a:t>L</a:t>
            </a:r>
          </a:p>
        </p:txBody>
      </p:sp>
      <p:sp>
        <p:nvSpPr>
          <p:cNvPr id="8" name="Rectangle 7">
            <a:extLst>
              <a:ext uri="{FF2B5EF4-FFF2-40B4-BE49-F238E27FC236}">
                <a16:creationId xmlns:a16="http://schemas.microsoft.com/office/drawing/2014/main" id="{BD3582A0-EE41-D470-83BF-8010B4BC2D40}"/>
              </a:ext>
            </a:extLst>
          </p:cNvPr>
          <p:cNvSpPr/>
          <p:nvPr/>
        </p:nvSpPr>
        <p:spPr>
          <a:xfrm>
            <a:off x="4871949" y="1476066"/>
            <a:ext cx="944881" cy="944881"/>
          </a:xfrm>
          <a:prstGeom prst="rect">
            <a:avLst/>
          </a:prstGeom>
          <a:solidFill>
            <a:schemeClr val="bg1"/>
          </a:solidFill>
          <a:ln w="19050">
            <a:solidFill>
              <a:srgbClr val="FFC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VN" sz="5000" dirty="0">
                <a:solidFill>
                  <a:srgbClr val="00B0F0"/>
                </a:solidFill>
                <a:latin typeface="Arial Rounded MT Bold" panose="020F0704030504030204" pitchFamily="34" charset="77"/>
              </a:rPr>
              <a:t>E</a:t>
            </a:r>
          </a:p>
        </p:txBody>
      </p:sp>
      <p:sp>
        <p:nvSpPr>
          <p:cNvPr id="9" name="Rectangle 8">
            <a:extLst>
              <a:ext uri="{FF2B5EF4-FFF2-40B4-BE49-F238E27FC236}">
                <a16:creationId xmlns:a16="http://schemas.microsoft.com/office/drawing/2014/main" id="{47D2EBD2-409D-B6A5-6476-3EABD0D64BD0}"/>
              </a:ext>
            </a:extLst>
          </p:cNvPr>
          <p:cNvSpPr/>
          <p:nvPr/>
        </p:nvSpPr>
        <p:spPr>
          <a:xfrm>
            <a:off x="1174018" y="2722554"/>
            <a:ext cx="944881" cy="944881"/>
          </a:xfrm>
          <a:prstGeom prst="rect">
            <a:avLst/>
          </a:prstGeom>
          <a:solidFill>
            <a:schemeClr val="bg1"/>
          </a:solidFill>
          <a:ln w="19050">
            <a:solidFill>
              <a:srgbClr val="FFC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VN" sz="5000" dirty="0">
                <a:solidFill>
                  <a:srgbClr val="00B0F0"/>
                </a:solidFill>
                <a:latin typeface="Arial Rounded MT Bold" panose="020F0704030504030204" pitchFamily="34" charset="77"/>
              </a:rPr>
              <a:t>M</a:t>
            </a:r>
          </a:p>
        </p:txBody>
      </p:sp>
      <p:sp>
        <p:nvSpPr>
          <p:cNvPr id="10" name="Rectangle 9">
            <a:extLst>
              <a:ext uri="{FF2B5EF4-FFF2-40B4-BE49-F238E27FC236}">
                <a16:creationId xmlns:a16="http://schemas.microsoft.com/office/drawing/2014/main" id="{183747C2-BE32-E252-BA3F-39E6E8951B48}"/>
              </a:ext>
            </a:extLst>
          </p:cNvPr>
          <p:cNvSpPr/>
          <p:nvPr/>
        </p:nvSpPr>
        <p:spPr>
          <a:xfrm>
            <a:off x="2240818" y="2722554"/>
            <a:ext cx="944881" cy="944881"/>
          </a:xfrm>
          <a:prstGeom prst="rect">
            <a:avLst/>
          </a:prstGeom>
          <a:solidFill>
            <a:schemeClr val="bg1"/>
          </a:solidFill>
          <a:ln w="19050">
            <a:solidFill>
              <a:srgbClr val="FFC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VN" sz="5000" dirty="0">
                <a:solidFill>
                  <a:srgbClr val="00B0F0"/>
                </a:solidFill>
                <a:latin typeface="Arial Rounded MT Bold" panose="020F0704030504030204" pitchFamily="34" charset="77"/>
              </a:rPr>
              <a:t>A</a:t>
            </a:r>
          </a:p>
        </p:txBody>
      </p:sp>
      <p:sp>
        <p:nvSpPr>
          <p:cNvPr id="11" name="Rectangle 10">
            <a:extLst>
              <a:ext uri="{FF2B5EF4-FFF2-40B4-BE49-F238E27FC236}">
                <a16:creationId xmlns:a16="http://schemas.microsoft.com/office/drawing/2014/main" id="{9B5E4F26-FBF5-D9E1-E535-3C7F423FF959}"/>
              </a:ext>
            </a:extLst>
          </p:cNvPr>
          <p:cNvSpPr/>
          <p:nvPr/>
        </p:nvSpPr>
        <p:spPr>
          <a:xfrm>
            <a:off x="3307618" y="2722554"/>
            <a:ext cx="944881" cy="944881"/>
          </a:xfrm>
          <a:prstGeom prst="rect">
            <a:avLst/>
          </a:prstGeom>
          <a:solidFill>
            <a:schemeClr val="bg1"/>
          </a:solidFill>
          <a:ln w="19050">
            <a:solidFill>
              <a:srgbClr val="FFC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VN" sz="5000" dirty="0">
                <a:solidFill>
                  <a:srgbClr val="00B0F0"/>
                </a:solidFill>
                <a:latin typeface="Arial Rounded MT Bold" panose="020F0704030504030204" pitchFamily="34" charset="77"/>
              </a:rPr>
              <a:t>N</a:t>
            </a:r>
          </a:p>
        </p:txBody>
      </p:sp>
      <p:sp>
        <p:nvSpPr>
          <p:cNvPr id="12" name="Rectangle 11">
            <a:extLst>
              <a:ext uri="{FF2B5EF4-FFF2-40B4-BE49-F238E27FC236}">
                <a16:creationId xmlns:a16="http://schemas.microsoft.com/office/drawing/2014/main" id="{1170E598-AD9E-1A7F-17EB-35E2FF2F6E5E}"/>
              </a:ext>
            </a:extLst>
          </p:cNvPr>
          <p:cNvSpPr/>
          <p:nvPr/>
        </p:nvSpPr>
        <p:spPr>
          <a:xfrm>
            <a:off x="4374418" y="2722554"/>
            <a:ext cx="944881" cy="944881"/>
          </a:xfrm>
          <a:prstGeom prst="rect">
            <a:avLst/>
          </a:prstGeom>
          <a:solidFill>
            <a:schemeClr val="bg1"/>
          </a:solidFill>
          <a:ln w="19050">
            <a:solidFill>
              <a:srgbClr val="FFC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VN" sz="5000" dirty="0">
                <a:solidFill>
                  <a:srgbClr val="00B0F0"/>
                </a:solidFill>
                <a:latin typeface="Arial Rounded MT Bold" panose="020F0704030504030204" pitchFamily="34" charset="77"/>
              </a:rPr>
              <a:t>N</a:t>
            </a:r>
          </a:p>
        </p:txBody>
      </p:sp>
      <p:sp>
        <p:nvSpPr>
          <p:cNvPr id="13" name="Rectangle 12">
            <a:extLst>
              <a:ext uri="{FF2B5EF4-FFF2-40B4-BE49-F238E27FC236}">
                <a16:creationId xmlns:a16="http://schemas.microsoft.com/office/drawing/2014/main" id="{A8173A74-9C3A-60D1-90BC-069B71211213}"/>
              </a:ext>
            </a:extLst>
          </p:cNvPr>
          <p:cNvSpPr/>
          <p:nvPr/>
        </p:nvSpPr>
        <p:spPr>
          <a:xfrm>
            <a:off x="5441218" y="2722554"/>
            <a:ext cx="944881" cy="944881"/>
          </a:xfrm>
          <a:prstGeom prst="rect">
            <a:avLst/>
          </a:prstGeom>
          <a:solidFill>
            <a:schemeClr val="bg1"/>
          </a:solidFill>
          <a:ln w="19050">
            <a:solidFill>
              <a:srgbClr val="FFC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VN" sz="5000" dirty="0">
                <a:solidFill>
                  <a:srgbClr val="00B0F0"/>
                </a:solidFill>
                <a:latin typeface="Arial Rounded MT Bold" panose="020F0704030504030204" pitchFamily="34" charset="77"/>
              </a:rPr>
              <a:t>E</a:t>
            </a:r>
          </a:p>
        </p:txBody>
      </p:sp>
      <p:sp>
        <p:nvSpPr>
          <p:cNvPr id="14" name="Rectangle 13">
            <a:extLst>
              <a:ext uri="{FF2B5EF4-FFF2-40B4-BE49-F238E27FC236}">
                <a16:creationId xmlns:a16="http://schemas.microsoft.com/office/drawing/2014/main" id="{EE5287F6-38AE-15F4-D02E-FB4BA23FE2F5}"/>
              </a:ext>
            </a:extLst>
          </p:cNvPr>
          <p:cNvSpPr/>
          <p:nvPr/>
        </p:nvSpPr>
        <p:spPr>
          <a:xfrm>
            <a:off x="6508018" y="2722554"/>
            <a:ext cx="944881" cy="944881"/>
          </a:xfrm>
          <a:prstGeom prst="rect">
            <a:avLst/>
          </a:prstGeom>
          <a:solidFill>
            <a:schemeClr val="bg1"/>
          </a:solidFill>
          <a:ln w="19050">
            <a:solidFill>
              <a:srgbClr val="FFC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VN" sz="5000" dirty="0">
                <a:solidFill>
                  <a:srgbClr val="00B0F0"/>
                </a:solidFill>
                <a:latin typeface="Arial Rounded MT Bold" panose="020F0704030504030204" pitchFamily="34" charset="77"/>
              </a:rPr>
              <a:t>R</a:t>
            </a:r>
          </a:p>
        </p:txBody>
      </p:sp>
      <p:sp>
        <p:nvSpPr>
          <p:cNvPr id="15" name="Google Shape;1317;p39">
            <a:extLst>
              <a:ext uri="{FF2B5EF4-FFF2-40B4-BE49-F238E27FC236}">
                <a16:creationId xmlns:a16="http://schemas.microsoft.com/office/drawing/2014/main" id="{7555F090-F77C-5BAD-F45E-78CBE4BBADD5}"/>
              </a:ext>
            </a:extLst>
          </p:cNvPr>
          <p:cNvSpPr txBox="1">
            <a:spLocks/>
          </p:cNvSpPr>
          <p:nvPr/>
        </p:nvSpPr>
        <p:spPr>
          <a:xfrm>
            <a:off x="287319" y="840187"/>
            <a:ext cx="8232380" cy="6278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nuphan"/>
              <a:buNone/>
              <a:defRPr sz="1400" b="0" i="0" u="none" strike="noStrike" cap="none">
                <a:solidFill>
                  <a:schemeClr val="dk1"/>
                </a:solidFill>
                <a:latin typeface="Anuphan"/>
                <a:ea typeface="Anuphan"/>
                <a:cs typeface="Anuphan"/>
                <a:sym typeface="Anuphan"/>
              </a:defRPr>
            </a:lvl1pPr>
            <a:lvl2pPr marL="914400" marR="0" lvl="1" indent="-317500" algn="ctr" rtl="0">
              <a:lnSpc>
                <a:spcPct val="100000"/>
              </a:lnSpc>
              <a:spcBef>
                <a:spcPts val="0"/>
              </a:spcBef>
              <a:spcAft>
                <a:spcPts val="0"/>
              </a:spcAft>
              <a:buClr>
                <a:schemeClr val="dk1"/>
              </a:buClr>
              <a:buSzPts val="1400"/>
              <a:buFont typeface="Anuphan"/>
              <a:buNone/>
              <a:defRPr sz="1400" b="0" i="0" u="none" strike="noStrike" cap="none">
                <a:solidFill>
                  <a:schemeClr val="dk1"/>
                </a:solidFill>
                <a:latin typeface="Anuphan"/>
                <a:ea typeface="Anuphan"/>
                <a:cs typeface="Anuphan"/>
                <a:sym typeface="Anuphan"/>
              </a:defRPr>
            </a:lvl2pPr>
            <a:lvl3pPr marL="1371600" marR="0" lvl="2" indent="-317500" algn="ctr" rtl="0">
              <a:lnSpc>
                <a:spcPct val="100000"/>
              </a:lnSpc>
              <a:spcBef>
                <a:spcPts val="1600"/>
              </a:spcBef>
              <a:spcAft>
                <a:spcPts val="0"/>
              </a:spcAft>
              <a:buClr>
                <a:schemeClr val="dk1"/>
              </a:buClr>
              <a:buSzPts val="1400"/>
              <a:buFont typeface="Anuphan"/>
              <a:buNone/>
              <a:defRPr sz="1400" b="0" i="0" u="none" strike="noStrike" cap="none">
                <a:solidFill>
                  <a:schemeClr val="dk1"/>
                </a:solidFill>
                <a:latin typeface="Anuphan"/>
                <a:ea typeface="Anuphan"/>
                <a:cs typeface="Anuphan"/>
                <a:sym typeface="Anuphan"/>
              </a:defRPr>
            </a:lvl3pPr>
            <a:lvl4pPr marL="1828800" marR="0" lvl="3" indent="-317500" algn="ctr" rtl="0">
              <a:lnSpc>
                <a:spcPct val="100000"/>
              </a:lnSpc>
              <a:spcBef>
                <a:spcPts val="1600"/>
              </a:spcBef>
              <a:spcAft>
                <a:spcPts val="0"/>
              </a:spcAft>
              <a:buClr>
                <a:schemeClr val="dk1"/>
              </a:buClr>
              <a:buSzPts val="1400"/>
              <a:buFont typeface="Anuphan"/>
              <a:buNone/>
              <a:defRPr sz="1400" b="0" i="0" u="none" strike="noStrike" cap="none">
                <a:solidFill>
                  <a:schemeClr val="dk1"/>
                </a:solidFill>
                <a:latin typeface="Anuphan"/>
                <a:ea typeface="Anuphan"/>
                <a:cs typeface="Anuphan"/>
                <a:sym typeface="Anuphan"/>
              </a:defRPr>
            </a:lvl4pPr>
            <a:lvl5pPr marL="2286000" marR="0" lvl="4" indent="-317500" algn="ctr" rtl="0">
              <a:lnSpc>
                <a:spcPct val="100000"/>
              </a:lnSpc>
              <a:spcBef>
                <a:spcPts val="1600"/>
              </a:spcBef>
              <a:spcAft>
                <a:spcPts val="0"/>
              </a:spcAft>
              <a:buClr>
                <a:schemeClr val="dk1"/>
              </a:buClr>
              <a:buSzPts val="1400"/>
              <a:buFont typeface="Anuphan"/>
              <a:buNone/>
              <a:defRPr sz="1400" b="0" i="0" u="none" strike="noStrike" cap="none">
                <a:solidFill>
                  <a:schemeClr val="dk1"/>
                </a:solidFill>
                <a:latin typeface="Anuphan"/>
                <a:ea typeface="Anuphan"/>
                <a:cs typeface="Anuphan"/>
                <a:sym typeface="Anuphan"/>
              </a:defRPr>
            </a:lvl5pPr>
            <a:lvl6pPr marL="2743200" marR="0" lvl="5" indent="-317500" algn="ctr" rtl="0">
              <a:lnSpc>
                <a:spcPct val="100000"/>
              </a:lnSpc>
              <a:spcBef>
                <a:spcPts val="1600"/>
              </a:spcBef>
              <a:spcAft>
                <a:spcPts val="0"/>
              </a:spcAft>
              <a:buClr>
                <a:schemeClr val="dk1"/>
              </a:buClr>
              <a:buSzPts val="1400"/>
              <a:buFont typeface="Anuphan"/>
              <a:buNone/>
              <a:defRPr sz="1400" b="0" i="0" u="none" strike="noStrike" cap="none">
                <a:solidFill>
                  <a:schemeClr val="dk1"/>
                </a:solidFill>
                <a:latin typeface="Anuphan"/>
                <a:ea typeface="Anuphan"/>
                <a:cs typeface="Anuphan"/>
                <a:sym typeface="Anuphan"/>
              </a:defRPr>
            </a:lvl6pPr>
            <a:lvl7pPr marL="3200400" marR="0" lvl="6" indent="-317500" algn="ctr" rtl="0">
              <a:lnSpc>
                <a:spcPct val="100000"/>
              </a:lnSpc>
              <a:spcBef>
                <a:spcPts val="1600"/>
              </a:spcBef>
              <a:spcAft>
                <a:spcPts val="0"/>
              </a:spcAft>
              <a:buClr>
                <a:schemeClr val="dk1"/>
              </a:buClr>
              <a:buSzPts val="1400"/>
              <a:buFont typeface="Anuphan"/>
              <a:buNone/>
              <a:defRPr sz="1400" b="0" i="0" u="none" strike="noStrike" cap="none">
                <a:solidFill>
                  <a:schemeClr val="dk1"/>
                </a:solidFill>
                <a:latin typeface="Anuphan"/>
                <a:ea typeface="Anuphan"/>
                <a:cs typeface="Anuphan"/>
                <a:sym typeface="Anuphan"/>
              </a:defRPr>
            </a:lvl7pPr>
            <a:lvl8pPr marL="3657600" marR="0" lvl="7" indent="-317500" algn="ctr" rtl="0">
              <a:lnSpc>
                <a:spcPct val="100000"/>
              </a:lnSpc>
              <a:spcBef>
                <a:spcPts val="1600"/>
              </a:spcBef>
              <a:spcAft>
                <a:spcPts val="0"/>
              </a:spcAft>
              <a:buClr>
                <a:schemeClr val="dk1"/>
              </a:buClr>
              <a:buSzPts val="1400"/>
              <a:buFont typeface="Anuphan"/>
              <a:buNone/>
              <a:defRPr sz="1400" b="0" i="0" u="none" strike="noStrike" cap="none">
                <a:solidFill>
                  <a:schemeClr val="dk1"/>
                </a:solidFill>
                <a:latin typeface="Anuphan"/>
                <a:ea typeface="Anuphan"/>
                <a:cs typeface="Anuphan"/>
                <a:sym typeface="Anuphan"/>
              </a:defRPr>
            </a:lvl8pPr>
            <a:lvl9pPr marL="4114800" marR="0" lvl="8" indent="-317500" algn="ctr" rtl="0">
              <a:lnSpc>
                <a:spcPct val="100000"/>
              </a:lnSpc>
              <a:spcBef>
                <a:spcPts val="1600"/>
              </a:spcBef>
              <a:spcAft>
                <a:spcPts val="1600"/>
              </a:spcAft>
              <a:buClr>
                <a:schemeClr val="dk1"/>
              </a:buClr>
              <a:buSzPts val="1400"/>
              <a:buFont typeface="Anuphan"/>
              <a:buNone/>
              <a:defRPr sz="1400" b="0" i="0" u="none" strike="noStrike" cap="none">
                <a:solidFill>
                  <a:schemeClr val="dk1"/>
                </a:solidFill>
                <a:latin typeface="Anuphan"/>
                <a:ea typeface="Anuphan"/>
                <a:cs typeface="Anuphan"/>
                <a:sym typeface="Anuphan"/>
              </a:defRPr>
            </a:lvl9pPr>
          </a:lstStyle>
          <a:p>
            <a:pPr marL="0" lvl="0" indent="0" algn="l" rtl="0">
              <a:spcBef>
                <a:spcPts val="0"/>
              </a:spcBef>
              <a:spcAft>
                <a:spcPts val="0"/>
              </a:spcAft>
              <a:buNone/>
            </a:pPr>
            <a:r>
              <a:rPr lang="en-US" sz="2000" i="1" dirty="0"/>
              <a:t>What should we focus on when visiting a friend’s house for dinner?</a:t>
            </a:r>
          </a:p>
        </p:txBody>
      </p:sp>
      <p:sp>
        <p:nvSpPr>
          <p:cNvPr id="17" name="Rectangle 16">
            <a:extLst>
              <a:ext uri="{FF2B5EF4-FFF2-40B4-BE49-F238E27FC236}">
                <a16:creationId xmlns:a16="http://schemas.microsoft.com/office/drawing/2014/main" id="{3E42B5D2-6EC5-F8E2-94DA-63BB30EBD6F7}"/>
              </a:ext>
            </a:extLst>
          </p:cNvPr>
          <p:cNvSpPr/>
          <p:nvPr/>
        </p:nvSpPr>
        <p:spPr>
          <a:xfrm>
            <a:off x="604749" y="1476066"/>
            <a:ext cx="944881" cy="944881"/>
          </a:xfrm>
          <a:prstGeom prst="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VN"/>
          </a:p>
        </p:txBody>
      </p:sp>
      <p:sp>
        <p:nvSpPr>
          <p:cNvPr id="18" name="Rectangle 17">
            <a:extLst>
              <a:ext uri="{FF2B5EF4-FFF2-40B4-BE49-F238E27FC236}">
                <a16:creationId xmlns:a16="http://schemas.microsoft.com/office/drawing/2014/main" id="{B711404D-E975-654F-6B53-6D09ED62AE55}"/>
              </a:ext>
            </a:extLst>
          </p:cNvPr>
          <p:cNvSpPr/>
          <p:nvPr/>
        </p:nvSpPr>
        <p:spPr>
          <a:xfrm>
            <a:off x="1671549" y="1476066"/>
            <a:ext cx="944881" cy="944881"/>
          </a:xfrm>
          <a:prstGeom prst="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VN"/>
          </a:p>
        </p:txBody>
      </p:sp>
      <p:sp>
        <p:nvSpPr>
          <p:cNvPr id="19" name="Rectangle 18">
            <a:extLst>
              <a:ext uri="{FF2B5EF4-FFF2-40B4-BE49-F238E27FC236}">
                <a16:creationId xmlns:a16="http://schemas.microsoft.com/office/drawing/2014/main" id="{1A7B0A2F-5F6D-D4BD-7B60-D45DA0E92321}"/>
              </a:ext>
            </a:extLst>
          </p:cNvPr>
          <p:cNvSpPr/>
          <p:nvPr/>
        </p:nvSpPr>
        <p:spPr>
          <a:xfrm>
            <a:off x="2738349" y="1476066"/>
            <a:ext cx="944881" cy="944881"/>
          </a:xfrm>
          <a:prstGeom prst="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VN"/>
          </a:p>
        </p:txBody>
      </p:sp>
      <p:sp>
        <p:nvSpPr>
          <p:cNvPr id="20" name="Rectangle 19">
            <a:extLst>
              <a:ext uri="{FF2B5EF4-FFF2-40B4-BE49-F238E27FC236}">
                <a16:creationId xmlns:a16="http://schemas.microsoft.com/office/drawing/2014/main" id="{A9EC3A8A-FB83-34E8-D7B5-D8707B3A982F}"/>
              </a:ext>
            </a:extLst>
          </p:cNvPr>
          <p:cNvSpPr/>
          <p:nvPr/>
        </p:nvSpPr>
        <p:spPr>
          <a:xfrm>
            <a:off x="3805149" y="1476066"/>
            <a:ext cx="944881" cy="944881"/>
          </a:xfrm>
          <a:prstGeom prst="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VN"/>
          </a:p>
        </p:txBody>
      </p:sp>
      <p:sp>
        <p:nvSpPr>
          <p:cNvPr id="21" name="Rectangle 20">
            <a:extLst>
              <a:ext uri="{FF2B5EF4-FFF2-40B4-BE49-F238E27FC236}">
                <a16:creationId xmlns:a16="http://schemas.microsoft.com/office/drawing/2014/main" id="{FA4C5482-3B5C-C5F5-C5BF-E392C13AD107}"/>
              </a:ext>
            </a:extLst>
          </p:cNvPr>
          <p:cNvSpPr/>
          <p:nvPr/>
        </p:nvSpPr>
        <p:spPr>
          <a:xfrm>
            <a:off x="4871949" y="1476066"/>
            <a:ext cx="944881" cy="944881"/>
          </a:xfrm>
          <a:prstGeom prst="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VN"/>
          </a:p>
        </p:txBody>
      </p:sp>
      <p:sp>
        <p:nvSpPr>
          <p:cNvPr id="22" name="Rectangle 21">
            <a:extLst>
              <a:ext uri="{FF2B5EF4-FFF2-40B4-BE49-F238E27FC236}">
                <a16:creationId xmlns:a16="http://schemas.microsoft.com/office/drawing/2014/main" id="{536FD1D7-A346-F2E2-F15D-3F8CA86BEE81}"/>
              </a:ext>
            </a:extLst>
          </p:cNvPr>
          <p:cNvSpPr/>
          <p:nvPr/>
        </p:nvSpPr>
        <p:spPr>
          <a:xfrm>
            <a:off x="1174018" y="2711922"/>
            <a:ext cx="944881" cy="944881"/>
          </a:xfrm>
          <a:prstGeom prst="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VN"/>
          </a:p>
        </p:txBody>
      </p:sp>
      <p:sp>
        <p:nvSpPr>
          <p:cNvPr id="23" name="Rectangle 22">
            <a:extLst>
              <a:ext uri="{FF2B5EF4-FFF2-40B4-BE49-F238E27FC236}">
                <a16:creationId xmlns:a16="http://schemas.microsoft.com/office/drawing/2014/main" id="{D2155ED4-7F0E-27D5-A587-C227EB8D9975}"/>
              </a:ext>
            </a:extLst>
          </p:cNvPr>
          <p:cNvSpPr/>
          <p:nvPr/>
        </p:nvSpPr>
        <p:spPr>
          <a:xfrm>
            <a:off x="2240818" y="2711922"/>
            <a:ext cx="944881" cy="944881"/>
          </a:xfrm>
          <a:prstGeom prst="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VN"/>
          </a:p>
        </p:txBody>
      </p:sp>
      <p:sp>
        <p:nvSpPr>
          <p:cNvPr id="24" name="Rectangle 23">
            <a:extLst>
              <a:ext uri="{FF2B5EF4-FFF2-40B4-BE49-F238E27FC236}">
                <a16:creationId xmlns:a16="http://schemas.microsoft.com/office/drawing/2014/main" id="{B54BB9D8-2C14-F867-58A8-3B2B1F4CCDC7}"/>
              </a:ext>
            </a:extLst>
          </p:cNvPr>
          <p:cNvSpPr/>
          <p:nvPr/>
        </p:nvSpPr>
        <p:spPr>
          <a:xfrm>
            <a:off x="3307618" y="2711922"/>
            <a:ext cx="944881" cy="944881"/>
          </a:xfrm>
          <a:prstGeom prst="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VN"/>
          </a:p>
        </p:txBody>
      </p:sp>
      <p:sp>
        <p:nvSpPr>
          <p:cNvPr id="25" name="Rectangle 24">
            <a:extLst>
              <a:ext uri="{FF2B5EF4-FFF2-40B4-BE49-F238E27FC236}">
                <a16:creationId xmlns:a16="http://schemas.microsoft.com/office/drawing/2014/main" id="{0E999E3E-60F1-19E5-5C6A-27238F271206}"/>
              </a:ext>
            </a:extLst>
          </p:cNvPr>
          <p:cNvSpPr/>
          <p:nvPr/>
        </p:nvSpPr>
        <p:spPr>
          <a:xfrm>
            <a:off x="4374418" y="2711922"/>
            <a:ext cx="944881" cy="944881"/>
          </a:xfrm>
          <a:prstGeom prst="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VN"/>
          </a:p>
        </p:txBody>
      </p:sp>
      <p:sp>
        <p:nvSpPr>
          <p:cNvPr id="26" name="Rectangle 25">
            <a:extLst>
              <a:ext uri="{FF2B5EF4-FFF2-40B4-BE49-F238E27FC236}">
                <a16:creationId xmlns:a16="http://schemas.microsoft.com/office/drawing/2014/main" id="{5FB9FAC4-F71B-C5F0-328D-8B8123107702}"/>
              </a:ext>
            </a:extLst>
          </p:cNvPr>
          <p:cNvSpPr/>
          <p:nvPr/>
        </p:nvSpPr>
        <p:spPr>
          <a:xfrm>
            <a:off x="5441218" y="2711922"/>
            <a:ext cx="944881" cy="944881"/>
          </a:xfrm>
          <a:prstGeom prst="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VN"/>
          </a:p>
        </p:txBody>
      </p:sp>
      <p:sp>
        <p:nvSpPr>
          <p:cNvPr id="27" name="Rectangle 26">
            <a:extLst>
              <a:ext uri="{FF2B5EF4-FFF2-40B4-BE49-F238E27FC236}">
                <a16:creationId xmlns:a16="http://schemas.microsoft.com/office/drawing/2014/main" id="{2761F61D-030B-6F91-DBB4-9E92032ABAC5}"/>
              </a:ext>
            </a:extLst>
          </p:cNvPr>
          <p:cNvSpPr/>
          <p:nvPr/>
        </p:nvSpPr>
        <p:spPr>
          <a:xfrm>
            <a:off x="6508018" y="2711922"/>
            <a:ext cx="944881" cy="944881"/>
          </a:xfrm>
          <a:prstGeom prst="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VN"/>
          </a:p>
        </p:txBody>
      </p:sp>
      <p:sp>
        <p:nvSpPr>
          <p:cNvPr id="28" name="Rectangle 27">
            <a:extLst>
              <a:ext uri="{FF2B5EF4-FFF2-40B4-BE49-F238E27FC236}">
                <a16:creationId xmlns:a16="http://schemas.microsoft.com/office/drawing/2014/main" id="{93D127D8-D843-BCC2-C59B-7F4A173A9187}"/>
              </a:ext>
            </a:extLst>
          </p:cNvPr>
          <p:cNvSpPr/>
          <p:nvPr/>
        </p:nvSpPr>
        <p:spPr>
          <a:xfrm>
            <a:off x="7574818" y="2722554"/>
            <a:ext cx="944881" cy="934249"/>
          </a:xfrm>
          <a:prstGeom prst="rect">
            <a:avLst/>
          </a:prstGeom>
          <a:solidFill>
            <a:schemeClr val="bg1"/>
          </a:solidFill>
          <a:ln w="19050">
            <a:solidFill>
              <a:srgbClr val="FFC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VN" sz="5000" dirty="0">
                <a:solidFill>
                  <a:srgbClr val="00B0F0"/>
                </a:solidFill>
                <a:latin typeface="Arial Rounded MT Bold" panose="020F0704030504030204" pitchFamily="34" charset="77"/>
              </a:rPr>
              <a:t>S</a:t>
            </a:r>
          </a:p>
        </p:txBody>
      </p:sp>
      <p:sp>
        <p:nvSpPr>
          <p:cNvPr id="29" name="Rectangle 28">
            <a:extLst>
              <a:ext uri="{FF2B5EF4-FFF2-40B4-BE49-F238E27FC236}">
                <a16:creationId xmlns:a16="http://schemas.microsoft.com/office/drawing/2014/main" id="{3690D4F0-5F93-A7D6-385D-FCDA61A5EC14}"/>
              </a:ext>
            </a:extLst>
          </p:cNvPr>
          <p:cNvSpPr/>
          <p:nvPr/>
        </p:nvSpPr>
        <p:spPr>
          <a:xfrm>
            <a:off x="7574818" y="2722554"/>
            <a:ext cx="944881" cy="944881"/>
          </a:xfrm>
          <a:prstGeom prst="rect">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VN"/>
          </a:p>
        </p:txBody>
      </p:sp>
      <p:sp>
        <p:nvSpPr>
          <p:cNvPr id="30" name="Google Shape;1317;p39">
            <a:extLst>
              <a:ext uri="{FF2B5EF4-FFF2-40B4-BE49-F238E27FC236}">
                <a16:creationId xmlns:a16="http://schemas.microsoft.com/office/drawing/2014/main" id="{615C50A5-BF6F-95D8-271C-89E80FFA7FDE}"/>
              </a:ext>
            </a:extLst>
          </p:cNvPr>
          <p:cNvSpPr txBox="1">
            <a:spLocks/>
          </p:cNvSpPr>
          <p:nvPr/>
        </p:nvSpPr>
        <p:spPr>
          <a:xfrm>
            <a:off x="1228199" y="4271555"/>
            <a:ext cx="8232380" cy="6278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nuphan"/>
              <a:buNone/>
              <a:defRPr sz="1400" b="0" i="0" u="none" strike="noStrike" cap="none">
                <a:solidFill>
                  <a:schemeClr val="dk1"/>
                </a:solidFill>
                <a:latin typeface="Anuphan"/>
                <a:ea typeface="Anuphan"/>
                <a:cs typeface="Anuphan"/>
                <a:sym typeface="Anuphan"/>
              </a:defRPr>
            </a:lvl1pPr>
            <a:lvl2pPr marL="914400" marR="0" lvl="1" indent="-317500" algn="ctr" rtl="0">
              <a:lnSpc>
                <a:spcPct val="100000"/>
              </a:lnSpc>
              <a:spcBef>
                <a:spcPts val="0"/>
              </a:spcBef>
              <a:spcAft>
                <a:spcPts val="0"/>
              </a:spcAft>
              <a:buClr>
                <a:schemeClr val="dk1"/>
              </a:buClr>
              <a:buSzPts val="1400"/>
              <a:buFont typeface="Anuphan"/>
              <a:buNone/>
              <a:defRPr sz="1400" b="0" i="0" u="none" strike="noStrike" cap="none">
                <a:solidFill>
                  <a:schemeClr val="dk1"/>
                </a:solidFill>
                <a:latin typeface="Anuphan"/>
                <a:ea typeface="Anuphan"/>
                <a:cs typeface="Anuphan"/>
                <a:sym typeface="Anuphan"/>
              </a:defRPr>
            </a:lvl2pPr>
            <a:lvl3pPr marL="1371600" marR="0" lvl="2" indent="-317500" algn="ctr" rtl="0">
              <a:lnSpc>
                <a:spcPct val="100000"/>
              </a:lnSpc>
              <a:spcBef>
                <a:spcPts val="1600"/>
              </a:spcBef>
              <a:spcAft>
                <a:spcPts val="0"/>
              </a:spcAft>
              <a:buClr>
                <a:schemeClr val="dk1"/>
              </a:buClr>
              <a:buSzPts val="1400"/>
              <a:buFont typeface="Anuphan"/>
              <a:buNone/>
              <a:defRPr sz="1400" b="0" i="0" u="none" strike="noStrike" cap="none">
                <a:solidFill>
                  <a:schemeClr val="dk1"/>
                </a:solidFill>
                <a:latin typeface="Anuphan"/>
                <a:ea typeface="Anuphan"/>
                <a:cs typeface="Anuphan"/>
                <a:sym typeface="Anuphan"/>
              </a:defRPr>
            </a:lvl3pPr>
            <a:lvl4pPr marL="1828800" marR="0" lvl="3" indent="-317500" algn="ctr" rtl="0">
              <a:lnSpc>
                <a:spcPct val="100000"/>
              </a:lnSpc>
              <a:spcBef>
                <a:spcPts val="1600"/>
              </a:spcBef>
              <a:spcAft>
                <a:spcPts val="0"/>
              </a:spcAft>
              <a:buClr>
                <a:schemeClr val="dk1"/>
              </a:buClr>
              <a:buSzPts val="1400"/>
              <a:buFont typeface="Anuphan"/>
              <a:buNone/>
              <a:defRPr sz="1400" b="0" i="0" u="none" strike="noStrike" cap="none">
                <a:solidFill>
                  <a:schemeClr val="dk1"/>
                </a:solidFill>
                <a:latin typeface="Anuphan"/>
                <a:ea typeface="Anuphan"/>
                <a:cs typeface="Anuphan"/>
                <a:sym typeface="Anuphan"/>
              </a:defRPr>
            </a:lvl4pPr>
            <a:lvl5pPr marL="2286000" marR="0" lvl="4" indent="-317500" algn="ctr" rtl="0">
              <a:lnSpc>
                <a:spcPct val="100000"/>
              </a:lnSpc>
              <a:spcBef>
                <a:spcPts val="1600"/>
              </a:spcBef>
              <a:spcAft>
                <a:spcPts val="0"/>
              </a:spcAft>
              <a:buClr>
                <a:schemeClr val="dk1"/>
              </a:buClr>
              <a:buSzPts val="1400"/>
              <a:buFont typeface="Anuphan"/>
              <a:buNone/>
              <a:defRPr sz="1400" b="0" i="0" u="none" strike="noStrike" cap="none">
                <a:solidFill>
                  <a:schemeClr val="dk1"/>
                </a:solidFill>
                <a:latin typeface="Anuphan"/>
                <a:ea typeface="Anuphan"/>
                <a:cs typeface="Anuphan"/>
                <a:sym typeface="Anuphan"/>
              </a:defRPr>
            </a:lvl5pPr>
            <a:lvl6pPr marL="2743200" marR="0" lvl="5" indent="-317500" algn="ctr" rtl="0">
              <a:lnSpc>
                <a:spcPct val="100000"/>
              </a:lnSpc>
              <a:spcBef>
                <a:spcPts val="1600"/>
              </a:spcBef>
              <a:spcAft>
                <a:spcPts val="0"/>
              </a:spcAft>
              <a:buClr>
                <a:schemeClr val="dk1"/>
              </a:buClr>
              <a:buSzPts val="1400"/>
              <a:buFont typeface="Anuphan"/>
              <a:buNone/>
              <a:defRPr sz="1400" b="0" i="0" u="none" strike="noStrike" cap="none">
                <a:solidFill>
                  <a:schemeClr val="dk1"/>
                </a:solidFill>
                <a:latin typeface="Anuphan"/>
                <a:ea typeface="Anuphan"/>
                <a:cs typeface="Anuphan"/>
                <a:sym typeface="Anuphan"/>
              </a:defRPr>
            </a:lvl6pPr>
            <a:lvl7pPr marL="3200400" marR="0" lvl="6" indent="-317500" algn="ctr" rtl="0">
              <a:lnSpc>
                <a:spcPct val="100000"/>
              </a:lnSpc>
              <a:spcBef>
                <a:spcPts val="1600"/>
              </a:spcBef>
              <a:spcAft>
                <a:spcPts val="0"/>
              </a:spcAft>
              <a:buClr>
                <a:schemeClr val="dk1"/>
              </a:buClr>
              <a:buSzPts val="1400"/>
              <a:buFont typeface="Anuphan"/>
              <a:buNone/>
              <a:defRPr sz="1400" b="0" i="0" u="none" strike="noStrike" cap="none">
                <a:solidFill>
                  <a:schemeClr val="dk1"/>
                </a:solidFill>
                <a:latin typeface="Anuphan"/>
                <a:ea typeface="Anuphan"/>
                <a:cs typeface="Anuphan"/>
                <a:sym typeface="Anuphan"/>
              </a:defRPr>
            </a:lvl7pPr>
            <a:lvl8pPr marL="3657600" marR="0" lvl="7" indent="-317500" algn="ctr" rtl="0">
              <a:lnSpc>
                <a:spcPct val="100000"/>
              </a:lnSpc>
              <a:spcBef>
                <a:spcPts val="1600"/>
              </a:spcBef>
              <a:spcAft>
                <a:spcPts val="0"/>
              </a:spcAft>
              <a:buClr>
                <a:schemeClr val="dk1"/>
              </a:buClr>
              <a:buSzPts val="1400"/>
              <a:buFont typeface="Anuphan"/>
              <a:buNone/>
              <a:defRPr sz="1400" b="0" i="0" u="none" strike="noStrike" cap="none">
                <a:solidFill>
                  <a:schemeClr val="dk1"/>
                </a:solidFill>
                <a:latin typeface="Anuphan"/>
                <a:ea typeface="Anuphan"/>
                <a:cs typeface="Anuphan"/>
                <a:sym typeface="Anuphan"/>
              </a:defRPr>
            </a:lvl8pPr>
            <a:lvl9pPr marL="4114800" marR="0" lvl="8" indent="-317500" algn="ctr" rtl="0">
              <a:lnSpc>
                <a:spcPct val="100000"/>
              </a:lnSpc>
              <a:spcBef>
                <a:spcPts val="1600"/>
              </a:spcBef>
              <a:spcAft>
                <a:spcPts val="1600"/>
              </a:spcAft>
              <a:buClr>
                <a:schemeClr val="dk1"/>
              </a:buClr>
              <a:buSzPts val="1400"/>
              <a:buFont typeface="Anuphan"/>
              <a:buNone/>
              <a:defRPr sz="1400" b="0" i="0" u="none" strike="noStrike" cap="none">
                <a:solidFill>
                  <a:schemeClr val="dk1"/>
                </a:solidFill>
                <a:latin typeface="Anuphan"/>
                <a:ea typeface="Anuphan"/>
                <a:cs typeface="Anuphan"/>
                <a:sym typeface="Anuphan"/>
              </a:defRPr>
            </a:lvl9pPr>
          </a:lstStyle>
          <a:p>
            <a:pPr>
              <a:spcAft>
                <a:spcPts val="0"/>
              </a:spcAft>
            </a:pPr>
            <a:r>
              <a:rPr lang="en-US" sz="2400" b="1" i="1" dirty="0">
                <a:solidFill>
                  <a:srgbClr val="F37D91"/>
                </a:solidFill>
                <a:ea typeface="Times New Roman" panose="02020603050405020304" pitchFamily="18" charset="0"/>
              </a:rPr>
              <a:t>Can you give me some examples of table manners?</a:t>
            </a:r>
          </a:p>
        </p:txBody>
      </p:sp>
    </p:spTree>
    <p:extLst>
      <p:ext uri="{BB962C8B-B14F-4D97-AF65-F5344CB8AC3E}">
        <p14:creationId xmlns:p14="http://schemas.microsoft.com/office/powerpoint/2010/main" val="189085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downLeft)">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53" presetClass="exit" presetSubtype="32" fill="hold" grpId="0" nodeType="clickEffect">
                                  <p:stCondLst>
                                    <p:cond delay="0"/>
                                  </p:stCondLst>
                                  <p:childTnLst>
                                    <p:anim calcmode="lin" valueType="num">
                                      <p:cBhvr>
                                        <p:cTn id="12" dur="500"/>
                                        <p:tgtEl>
                                          <p:spTgt spid="17"/>
                                        </p:tgtEl>
                                        <p:attrNameLst>
                                          <p:attrName>ppt_w</p:attrName>
                                        </p:attrNameLst>
                                      </p:cBhvr>
                                      <p:tavLst>
                                        <p:tav tm="0">
                                          <p:val>
                                            <p:strVal val="ppt_w"/>
                                          </p:val>
                                        </p:tav>
                                        <p:tav tm="100000">
                                          <p:val>
                                            <p:fltVal val="0"/>
                                          </p:val>
                                        </p:tav>
                                      </p:tavLst>
                                    </p:anim>
                                    <p:anim calcmode="lin" valueType="num">
                                      <p:cBhvr>
                                        <p:cTn id="13" dur="500"/>
                                        <p:tgtEl>
                                          <p:spTgt spid="17"/>
                                        </p:tgtEl>
                                        <p:attrNameLst>
                                          <p:attrName>ppt_h</p:attrName>
                                        </p:attrNameLst>
                                      </p:cBhvr>
                                      <p:tavLst>
                                        <p:tav tm="0">
                                          <p:val>
                                            <p:strVal val="ppt_h"/>
                                          </p:val>
                                        </p:tav>
                                        <p:tav tm="100000">
                                          <p:val>
                                            <p:fltVal val="0"/>
                                          </p:val>
                                        </p:tav>
                                      </p:tavLst>
                                    </p:anim>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8"/>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18"/>
                                        </p:tgtEl>
                                        <p:attrNameLst>
                                          <p:attrName>ppt_w</p:attrName>
                                        </p:attrNameLst>
                                      </p:cBhvr>
                                      <p:tavLst>
                                        <p:tav tm="0">
                                          <p:val>
                                            <p:strVal val="ppt_w"/>
                                          </p:val>
                                        </p:tav>
                                        <p:tav tm="100000">
                                          <p:val>
                                            <p:fltVal val="0"/>
                                          </p:val>
                                        </p:tav>
                                      </p:tavLst>
                                    </p:anim>
                                    <p:anim calcmode="lin" valueType="num">
                                      <p:cBhvr>
                                        <p:cTn id="21" dur="500"/>
                                        <p:tgtEl>
                                          <p:spTgt spid="18"/>
                                        </p:tgtEl>
                                        <p:attrNameLst>
                                          <p:attrName>ppt_h</p:attrName>
                                        </p:attrNameLst>
                                      </p:cBhvr>
                                      <p:tavLst>
                                        <p:tav tm="0">
                                          <p:val>
                                            <p:strVal val="ppt_h"/>
                                          </p:val>
                                        </p:tav>
                                        <p:tav tm="100000">
                                          <p:val>
                                            <p:fltVal val="0"/>
                                          </p:val>
                                        </p:tav>
                                      </p:tavLst>
                                    </p:anim>
                                    <p:animEffect transition="out" filter="fade">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par>
                                <p:cTn id="24" presetID="53" presetClass="exit" presetSubtype="32" fill="hold" grpId="1" nodeType="withEffect">
                                  <p:stCondLst>
                                    <p:cond delay="0"/>
                                  </p:stCondLst>
                                  <p:childTnLst>
                                    <p:anim calcmode="lin" valueType="num">
                                      <p:cBhvr>
                                        <p:cTn id="25" dur="500"/>
                                        <p:tgtEl>
                                          <p:spTgt spid="23"/>
                                        </p:tgtEl>
                                        <p:attrNameLst>
                                          <p:attrName>ppt_w</p:attrName>
                                        </p:attrNameLst>
                                      </p:cBhvr>
                                      <p:tavLst>
                                        <p:tav tm="0">
                                          <p:val>
                                            <p:strVal val="ppt_w"/>
                                          </p:val>
                                        </p:tav>
                                        <p:tav tm="100000">
                                          <p:val>
                                            <p:fltVal val="0"/>
                                          </p:val>
                                        </p:tav>
                                      </p:tavLst>
                                    </p:anim>
                                    <p:anim calcmode="lin" valueType="num">
                                      <p:cBhvr>
                                        <p:cTn id="26" dur="500"/>
                                        <p:tgtEl>
                                          <p:spTgt spid="23"/>
                                        </p:tgtEl>
                                        <p:attrNameLst>
                                          <p:attrName>ppt_h</p:attrName>
                                        </p:attrNameLst>
                                      </p:cBhvr>
                                      <p:tavLst>
                                        <p:tav tm="0">
                                          <p:val>
                                            <p:strVal val="ppt_h"/>
                                          </p:val>
                                        </p:tav>
                                        <p:tav tm="100000">
                                          <p:val>
                                            <p:fltVal val="0"/>
                                          </p:val>
                                        </p:tav>
                                      </p:tavLst>
                                    </p:anim>
                                    <p:animEffect transition="out" filter="fade">
                                      <p:cBhvr>
                                        <p:cTn id="27" dur="500"/>
                                        <p:tgtEl>
                                          <p:spTgt spid="23"/>
                                        </p:tgtEl>
                                      </p:cBhvr>
                                    </p:animEffect>
                                    <p:set>
                                      <p:cBhvr>
                                        <p:cTn id="28"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9" restart="whenNotActive" fill="hold" evtFilter="cancelBubble" nodeType="interactiveSeq">
                <p:stCondLst>
                  <p:cond evt="onClick" delay="0">
                    <p:tgtEl>
                      <p:spTgt spid="19"/>
                    </p:tgtEl>
                  </p:cond>
                </p:stCondLst>
                <p:endSync evt="end" delay="0">
                  <p:rtn val="all"/>
                </p:endSync>
                <p:childTnLst>
                  <p:par>
                    <p:cTn id="30" fill="hold">
                      <p:stCondLst>
                        <p:cond delay="0"/>
                      </p:stCondLst>
                      <p:childTnLst>
                        <p:par>
                          <p:cTn id="31" fill="hold">
                            <p:stCondLst>
                              <p:cond delay="0"/>
                            </p:stCondLst>
                            <p:childTnLst>
                              <p:par>
                                <p:cTn id="32" presetID="53" presetClass="exit" presetSubtype="32" fill="hold" grpId="0" nodeType="clickEffect">
                                  <p:stCondLst>
                                    <p:cond delay="0"/>
                                  </p:stCondLst>
                                  <p:childTnLst>
                                    <p:anim calcmode="lin" valueType="num">
                                      <p:cBhvr>
                                        <p:cTn id="33" dur="500"/>
                                        <p:tgtEl>
                                          <p:spTgt spid="19"/>
                                        </p:tgtEl>
                                        <p:attrNameLst>
                                          <p:attrName>ppt_w</p:attrName>
                                        </p:attrNameLst>
                                      </p:cBhvr>
                                      <p:tavLst>
                                        <p:tav tm="0">
                                          <p:val>
                                            <p:strVal val="ppt_w"/>
                                          </p:val>
                                        </p:tav>
                                        <p:tav tm="100000">
                                          <p:val>
                                            <p:fltVal val="0"/>
                                          </p:val>
                                        </p:tav>
                                      </p:tavLst>
                                    </p:anim>
                                    <p:anim calcmode="lin" valueType="num">
                                      <p:cBhvr>
                                        <p:cTn id="34" dur="500"/>
                                        <p:tgtEl>
                                          <p:spTgt spid="19"/>
                                        </p:tgtEl>
                                        <p:attrNameLst>
                                          <p:attrName>ppt_h</p:attrName>
                                        </p:attrNameLst>
                                      </p:cBhvr>
                                      <p:tavLst>
                                        <p:tav tm="0">
                                          <p:val>
                                            <p:strVal val="ppt_h"/>
                                          </p:val>
                                        </p:tav>
                                        <p:tav tm="100000">
                                          <p:val>
                                            <p:fltVal val="0"/>
                                          </p:val>
                                        </p:tav>
                                      </p:tavLst>
                                    </p:anim>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7" restart="whenNotActive" fill="hold" evtFilter="cancelBubble" nodeType="interactiveSeq">
                <p:stCondLst>
                  <p:cond evt="onClick" delay="0">
                    <p:tgtEl>
                      <p:spTgt spid="20"/>
                    </p:tgtEl>
                  </p:cond>
                </p:stCondLst>
                <p:endSync evt="end" delay="0">
                  <p:rtn val="all"/>
                </p:endSync>
                <p:childTnLst>
                  <p:par>
                    <p:cTn id="38" fill="hold">
                      <p:stCondLst>
                        <p:cond delay="0"/>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20"/>
                                        </p:tgtEl>
                                        <p:attrNameLst>
                                          <p:attrName>ppt_w</p:attrName>
                                        </p:attrNameLst>
                                      </p:cBhvr>
                                      <p:tavLst>
                                        <p:tav tm="0">
                                          <p:val>
                                            <p:strVal val="ppt_w"/>
                                          </p:val>
                                        </p:tav>
                                        <p:tav tm="100000">
                                          <p:val>
                                            <p:fltVal val="0"/>
                                          </p:val>
                                        </p:tav>
                                      </p:tavLst>
                                    </p:anim>
                                    <p:anim calcmode="lin" valueType="num">
                                      <p:cBhvr>
                                        <p:cTn id="42" dur="500"/>
                                        <p:tgtEl>
                                          <p:spTgt spid="20"/>
                                        </p:tgtEl>
                                        <p:attrNameLst>
                                          <p:attrName>ppt_h</p:attrName>
                                        </p:attrNameLst>
                                      </p:cBhvr>
                                      <p:tavLst>
                                        <p:tav tm="0">
                                          <p:val>
                                            <p:strVal val="ppt_h"/>
                                          </p:val>
                                        </p:tav>
                                        <p:tav tm="100000">
                                          <p:val>
                                            <p:fltVal val="0"/>
                                          </p:val>
                                        </p:tav>
                                      </p:tavLst>
                                    </p:anim>
                                    <p:animEffect transition="out" filter="fade">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53" presetClass="exit" presetSubtype="32" fill="hold" grpId="0" nodeType="clickEffect">
                                  <p:stCondLst>
                                    <p:cond delay="0"/>
                                  </p:stCondLst>
                                  <p:childTnLst>
                                    <p:anim calcmode="lin" valueType="num">
                                      <p:cBhvr>
                                        <p:cTn id="49" dur="500"/>
                                        <p:tgtEl>
                                          <p:spTgt spid="21"/>
                                        </p:tgtEl>
                                        <p:attrNameLst>
                                          <p:attrName>ppt_w</p:attrName>
                                        </p:attrNameLst>
                                      </p:cBhvr>
                                      <p:tavLst>
                                        <p:tav tm="0">
                                          <p:val>
                                            <p:strVal val="ppt_w"/>
                                          </p:val>
                                        </p:tav>
                                        <p:tav tm="100000">
                                          <p:val>
                                            <p:fltVal val="0"/>
                                          </p:val>
                                        </p:tav>
                                      </p:tavLst>
                                    </p:anim>
                                    <p:anim calcmode="lin" valueType="num">
                                      <p:cBhvr>
                                        <p:cTn id="50" dur="500"/>
                                        <p:tgtEl>
                                          <p:spTgt spid="21"/>
                                        </p:tgtEl>
                                        <p:attrNameLst>
                                          <p:attrName>ppt_h</p:attrName>
                                        </p:attrNameLst>
                                      </p:cBhvr>
                                      <p:tavLst>
                                        <p:tav tm="0">
                                          <p:val>
                                            <p:strVal val="ppt_h"/>
                                          </p:val>
                                        </p:tav>
                                        <p:tav tm="100000">
                                          <p:val>
                                            <p:fltVal val="0"/>
                                          </p:val>
                                        </p:tav>
                                      </p:tavLst>
                                    </p:anim>
                                    <p:animEffect transition="out" filter="fade">
                                      <p:cBhvr>
                                        <p:cTn id="51" dur="500"/>
                                        <p:tgtEl>
                                          <p:spTgt spid="21"/>
                                        </p:tgtEl>
                                      </p:cBhvr>
                                    </p:animEffect>
                                    <p:set>
                                      <p:cBhvr>
                                        <p:cTn id="52" dur="1" fill="hold">
                                          <p:stCondLst>
                                            <p:cond delay="499"/>
                                          </p:stCondLst>
                                        </p:cTn>
                                        <p:tgtEl>
                                          <p:spTgt spid="21"/>
                                        </p:tgtEl>
                                        <p:attrNameLst>
                                          <p:attrName>style.visibility</p:attrName>
                                        </p:attrNameLst>
                                      </p:cBhvr>
                                      <p:to>
                                        <p:strVal val="hidden"/>
                                      </p:to>
                                    </p:set>
                                  </p:childTnLst>
                                </p:cTn>
                              </p:par>
                              <p:par>
                                <p:cTn id="53" presetID="53" presetClass="exit" presetSubtype="32" fill="hold" grpId="1" nodeType="withEffect">
                                  <p:stCondLst>
                                    <p:cond delay="0"/>
                                  </p:stCondLst>
                                  <p:childTnLst>
                                    <p:anim calcmode="lin" valueType="num">
                                      <p:cBhvr>
                                        <p:cTn id="54" dur="500"/>
                                        <p:tgtEl>
                                          <p:spTgt spid="26"/>
                                        </p:tgtEl>
                                        <p:attrNameLst>
                                          <p:attrName>ppt_w</p:attrName>
                                        </p:attrNameLst>
                                      </p:cBhvr>
                                      <p:tavLst>
                                        <p:tav tm="0">
                                          <p:val>
                                            <p:strVal val="ppt_w"/>
                                          </p:val>
                                        </p:tav>
                                        <p:tav tm="100000">
                                          <p:val>
                                            <p:fltVal val="0"/>
                                          </p:val>
                                        </p:tav>
                                      </p:tavLst>
                                    </p:anim>
                                    <p:anim calcmode="lin" valueType="num">
                                      <p:cBhvr>
                                        <p:cTn id="55" dur="500"/>
                                        <p:tgtEl>
                                          <p:spTgt spid="26"/>
                                        </p:tgtEl>
                                        <p:attrNameLst>
                                          <p:attrName>ppt_h</p:attrName>
                                        </p:attrNameLst>
                                      </p:cBhvr>
                                      <p:tavLst>
                                        <p:tav tm="0">
                                          <p:val>
                                            <p:strVal val="ppt_h"/>
                                          </p:val>
                                        </p:tav>
                                        <p:tav tm="100000">
                                          <p:val>
                                            <p:fltVal val="0"/>
                                          </p:val>
                                        </p:tav>
                                      </p:tavLst>
                                    </p:anim>
                                    <p:animEffect transition="out" filter="fade">
                                      <p:cBhvr>
                                        <p:cTn id="56" dur="500"/>
                                        <p:tgtEl>
                                          <p:spTgt spid="26"/>
                                        </p:tgtEl>
                                      </p:cBhvr>
                                    </p:animEffect>
                                    <p:set>
                                      <p:cBhvr>
                                        <p:cTn id="5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58" restart="whenNotActive" fill="hold" evtFilter="cancelBubble" nodeType="interactiveSeq">
                <p:stCondLst>
                  <p:cond evt="onClick" delay="0">
                    <p:tgtEl>
                      <p:spTgt spid="22"/>
                    </p:tgtEl>
                  </p:cond>
                </p:stCondLst>
                <p:endSync evt="end" delay="0">
                  <p:rtn val="all"/>
                </p:endSync>
                <p:childTnLst>
                  <p:par>
                    <p:cTn id="59" fill="hold">
                      <p:stCondLst>
                        <p:cond delay="0"/>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22"/>
                                        </p:tgtEl>
                                        <p:attrNameLst>
                                          <p:attrName>ppt_w</p:attrName>
                                        </p:attrNameLst>
                                      </p:cBhvr>
                                      <p:tavLst>
                                        <p:tav tm="0">
                                          <p:val>
                                            <p:strVal val="ppt_w"/>
                                          </p:val>
                                        </p:tav>
                                        <p:tav tm="100000">
                                          <p:val>
                                            <p:fltVal val="0"/>
                                          </p:val>
                                        </p:tav>
                                      </p:tavLst>
                                    </p:anim>
                                    <p:anim calcmode="lin" valueType="num">
                                      <p:cBhvr>
                                        <p:cTn id="63" dur="500"/>
                                        <p:tgtEl>
                                          <p:spTgt spid="22"/>
                                        </p:tgtEl>
                                        <p:attrNameLst>
                                          <p:attrName>ppt_h</p:attrName>
                                        </p:attrNameLst>
                                      </p:cBhvr>
                                      <p:tavLst>
                                        <p:tav tm="0">
                                          <p:val>
                                            <p:strVal val="ppt_h"/>
                                          </p:val>
                                        </p:tav>
                                        <p:tav tm="100000">
                                          <p:val>
                                            <p:fltVal val="0"/>
                                          </p:val>
                                        </p:tav>
                                      </p:tavLst>
                                    </p:anim>
                                    <p:animEffect transition="out" filter="fade">
                                      <p:cBhvr>
                                        <p:cTn id="64" dur="500"/>
                                        <p:tgtEl>
                                          <p:spTgt spid="22"/>
                                        </p:tgtEl>
                                      </p:cBhvr>
                                    </p:animEffect>
                                    <p:set>
                                      <p:cBhvr>
                                        <p:cTn id="6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66" restart="whenNotActive" fill="hold" evtFilter="cancelBubble" nodeType="interactiveSeq">
                <p:stCondLst>
                  <p:cond evt="onClick" delay="0">
                    <p:tgtEl>
                      <p:spTgt spid="23"/>
                    </p:tgtEl>
                  </p:cond>
                </p:stCondLst>
                <p:endSync evt="end" delay="0">
                  <p:rtn val="all"/>
                </p:endSync>
                <p:childTnLst>
                  <p:par>
                    <p:cTn id="67" fill="hold">
                      <p:stCondLst>
                        <p:cond delay="0"/>
                      </p:stCondLst>
                      <p:childTnLst>
                        <p:par>
                          <p:cTn id="68" fill="hold">
                            <p:stCondLst>
                              <p:cond delay="0"/>
                            </p:stCondLst>
                            <p:childTnLst>
                              <p:par>
                                <p:cTn id="69" presetID="53" presetClass="exit" presetSubtype="32" fill="hold" grpId="0" nodeType="clickEffect">
                                  <p:stCondLst>
                                    <p:cond delay="0"/>
                                  </p:stCondLst>
                                  <p:childTnLst>
                                    <p:anim calcmode="lin" valueType="num">
                                      <p:cBhvr>
                                        <p:cTn id="70" dur="500"/>
                                        <p:tgtEl>
                                          <p:spTgt spid="23"/>
                                        </p:tgtEl>
                                        <p:attrNameLst>
                                          <p:attrName>ppt_w</p:attrName>
                                        </p:attrNameLst>
                                      </p:cBhvr>
                                      <p:tavLst>
                                        <p:tav tm="0">
                                          <p:val>
                                            <p:strVal val="ppt_w"/>
                                          </p:val>
                                        </p:tav>
                                        <p:tav tm="100000">
                                          <p:val>
                                            <p:fltVal val="0"/>
                                          </p:val>
                                        </p:tav>
                                      </p:tavLst>
                                    </p:anim>
                                    <p:anim calcmode="lin" valueType="num">
                                      <p:cBhvr>
                                        <p:cTn id="71" dur="500"/>
                                        <p:tgtEl>
                                          <p:spTgt spid="23"/>
                                        </p:tgtEl>
                                        <p:attrNameLst>
                                          <p:attrName>ppt_h</p:attrName>
                                        </p:attrNameLst>
                                      </p:cBhvr>
                                      <p:tavLst>
                                        <p:tav tm="0">
                                          <p:val>
                                            <p:strVal val="ppt_h"/>
                                          </p:val>
                                        </p:tav>
                                        <p:tav tm="100000">
                                          <p:val>
                                            <p:fltVal val="0"/>
                                          </p:val>
                                        </p:tav>
                                      </p:tavLst>
                                    </p:anim>
                                    <p:animEffect transition="out" filter="fade">
                                      <p:cBhvr>
                                        <p:cTn id="72" dur="500"/>
                                        <p:tgtEl>
                                          <p:spTgt spid="23"/>
                                        </p:tgtEl>
                                      </p:cBhvr>
                                    </p:animEffect>
                                    <p:set>
                                      <p:cBhvr>
                                        <p:cTn id="73" dur="1" fill="hold">
                                          <p:stCondLst>
                                            <p:cond delay="499"/>
                                          </p:stCondLst>
                                        </p:cTn>
                                        <p:tgtEl>
                                          <p:spTgt spid="23"/>
                                        </p:tgtEl>
                                        <p:attrNameLst>
                                          <p:attrName>style.visibility</p:attrName>
                                        </p:attrNameLst>
                                      </p:cBhvr>
                                      <p:to>
                                        <p:strVal val="hidden"/>
                                      </p:to>
                                    </p:set>
                                  </p:childTnLst>
                                </p:cTn>
                              </p:par>
                              <p:par>
                                <p:cTn id="74" presetID="53" presetClass="exit" presetSubtype="32" fill="hold" grpId="1" nodeType="withEffect">
                                  <p:stCondLst>
                                    <p:cond delay="0"/>
                                  </p:stCondLst>
                                  <p:childTnLst>
                                    <p:anim calcmode="lin" valueType="num">
                                      <p:cBhvr>
                                        <p:cTn id="75" dur="500"/>
                                        <p:tgtEl>
                                          <p:spTgt spid="18"/>
                                        </p:tgtEl>
                                        <p:attrNameLst>
                                          <p:attrName>ppt_w</p:attrName>
                                        </p:attrNameLst>
                                      </p:cBhvr>
                                      <p:tavLst>
                                        <p:tav tm="0">
                                          <p:val>
                                            <p:strVal val="ppt_w"/>
                                          </p:val>
                                        </p:tav>
                                        <p:tav tm="100000">
                                          <p:val>
                                            <p:fltVal val="0"/>
                                          </p:val>
                                        </p:tav>
                                      </p:tavLst>
                                    </p:anim>
                                    <p:anim calcmode="lin" valueType="num">
                                      <p:cBhvr>
                                        <p:cTn id="76" dur="500"/>
                                        <p:tgtEl>
                                          <p:spTgt spid="18"/>
                                        </p:tgtEl>
                                        <p:attrNameLst>
                                          <p:attrName>ppt_h</p:attrName>
                                        </p:attrNameLst>
                                      </p:cBhvr>
                                      <p:tavLst>
                                        <p:tav tm="0">
                                          <p:val>
                                            <p:strVal val="ppt_h"/>
                                          </p:val>
                                        </p:tav>
                                        <p:tav tm="100000">
                                          <p:val>
                                            <p:fltVal val="0"/>
                                          </p:val>
                                        </p:tav>
                                      </p:tavLst>
                                    </p:anim>
                                    <p:animEffect transition="out" filter="fade">
                                      <p:cBhvr>
                                        <p:cTn id="77" dur="500"/>
                                        <p:tgtEl>
                                          <p:spTgt spid="18"/>
                                        </p:tgtEl>
                                      </p:cBhvr>
                                    </p:animEffect>
                                    <p:set>
                                      <p:cBhvr>
                                        <p:cTn id="7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9" restart="whenNotActive" fill="hold" evtFilter="cancelBubble" nodeType="interactiveSeq">
                <p:stCondLst>
                  <p:cond evt="onClick" delay="0">
                    <p:tgtEl>
                      <p:spTgt spid="24"/>
                    </p:tgtEl>
                  </p:cond>
                </p:stCondLst>
                <p:endSync evt="end" delay="0">
                  <p:rtn val="all"/>
                </p:endSync>
                <p:childTnLst>
                  <p:par>
                    <p:cTn id="80" fill="hold">
                      <p:stCondLst>
                        <p:cond delay="0"/>
                      </p:stCondLst>
                      <p:childTnLst>
                        <p:par>
                          <p:cTn id="81" fill="hold">
                            <p:stCondLst>
                              <p:cond delay="0"/>
                            </p:stCondLst>
                            <p:childTnLst>
                              <p:par>
                                <p:cTn id="82" presetID="53" presetClass="exit" presetSubtype="32" fill="hold" grpId="0" nodeType="clickEffect">
                                  <p:stCondLst>
                                    <p:cond delay="0"/>
                                  </p:stCondLst>
                                  <p:childTnLst>
                                    <p:anim calcmode="lin" valueType="num">
                                      <p:cBhvr>
                                        <p:cTn id="83" dur="500"/>
                                        <p:tgtEl>
                                          <p:spTgt spid="24"/>
                                        </p:tgtEl>
                                        <p:attrNameLst>
                                          <p:attrName>ppt_w</p:attrName>
                                        </p:attrNameLst>
                                      </p:cBhvr>
                                      <p:tavLst>
                                        <p:tav tm="0">
                                          <p:val>
                                            <p:strVal val="ppt_w"/>
                                          </p:val>
                                        </p:tav>
                                        <p:tav tm="100000">
                                          <p:val>
                                            <p:fltVal val="0"/>
                                          </p:val>
                                        </p:tav>
                                      </p:tavLst>
                                    </p:anim>
                                    <p:anim calcmode="lin" valueType="num">
                                      <p:cBhvr>
                                        <p:cTn id="84" dur="500"/>
                                        <p:tgtEl>
                                          <p:spTgt spid="24"/>
                                        </p:tgtEl>
                                        <p:attrNameLst>
                                          <p:attrName>ppt_h</p:attrName>
                                        </p:attrNameLst>
                                      </p:cBhvr>
                                      <p:tavLst>
                                        <p:tav tm="0">
                                          <p:val>
                                            <p:strVal val="ppt_h"/>
                                          </p:val>
                                        </p:tav>
                                        <p:tav tm="100000">
                                          <p:val>
                                            <p:fltVal val="0"/>
                                          </p:val>
                                        </p:tav>
                                      </p:tavLst>
                                    </p:anim>
                                    <p:animEffect transition="out" filter="fade">
                                      <p:cBhvr>
                                        <p:cTn id="85" dur="500"/>
                                        <p:tgtEl>
                                          <p:spTgt spid="24"/>
                                        </p:tgtEl>
                                      </p:cBhvr>
                                    </p:animEffect>
                                    <p:set>
                                      <p:cBhvr>
                                        <p:cTn id="86" dur="1" fill="hold">
                                          <p:stCondLst>
                                            <p:cond delay="499"/>
                                          </p:stCondLst>
                                        </p:cTn>
                                        <p:tgtEl>
                                          <p:spTgt spid="24"/>
                                        </p:tgtEl>
                                        <p:attrNameLst>
                                          <p:attrName>style.visibility</p:attrName>
                                        </p:attrNameLst>
                                      </p:cBhvr>
                                      <p:to>
                                        <p:strVal val="hidden"/>
                                      </p:to>
                                    </p:set>
                                  </p:childTnLst>
                                </p:cTn>
                              </p:par>
                              <p:par>
                                <p:cTn id="87" presetID="53" presetClass="exit" presetSubtype="32" fill="hold" grpId="1" nodeType="withEffect">
                                  <p:stCondLst>
                                    <p:cond delay="0"/>
                                  </p:stCondLst>
                                  <p:childTnLst>
                                    <p:anim calcmode="lin" valueType="num">
                                      <p:cBhvr>
                                        <p:cTn id="88" dur="500"/>
                                        <p:tgtEl>
                                          <p:spTgt spid="25"/>
                                        </p:tgtEl>
                                        <p:attrNameLst>
                                          <p:attrName>ppt_w</p:attrName>
                                        </p:attrNameLst>
                                      </p:cBhvr>
                                      <p:tavLst>
                                        <p:tav tm="0">
                                          <p:val>
                                            <p:strVal val="ppt_w"/>
                                          </p:val>
                                        </p:tav>
                                        <p:tav tm="100000">
                                          <p:val>
                                            <p:fltVal val="0"/>
                                          </p:val>
                                        </p:tav>
                                      </p:tavLst>
                                    </p:anim>
                                    <p:anim calcmode="lin" valueType="num">
                                      <p:cBhvr>
                                        <p:cTn id="89" dur="500"/>
                                        <p:tgtEl>
                                          <p:spTgt spid="25"/>
                                        </p:tgtEl>
                                        <p:attrNameLst>
                                          <p:attrName>ppt_h</p:attrName>
                                        </p:attrNameLst>
                                      </p:cBhvr>
                                      <p:tavLst>
                                        <p:tav tm="0">
                                          <p:val>
                                            <p:strVal val="ppt_h"/>
                                          </p:val>
                                        </p:tav>
                                        <p:tav tm="100000">
                                          <p:val>
                                            <p:fltVal val="0"/>
                                          </p:val>
                                        </p:tav>
                                      </p:tavLst>
                                    </p:anim>
                                    <p:animEffect transition="out" filter="fade">
                                      <p:cBhvr>
                                        <p:cTn id="90" dur="500"/>
                                        <p:tgtEl>
                                          <p:spTgt spid="25"/>
                                        </p:tgtEl>
                                      </p:cBhvr>
                                    </p:animEffect>
                                    <p:set>
                                      <p:cBhvr>
                                        <p:cTn id="91"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92" restart="whenNotActive" fill="hold" evtFilter="cancelBubble" nodeType="interactiveSeq">
                <p:stCondLst>
                  <p:cond evt="onClick" delay="0">
                    <p:tgtEl>
                      <p:spTgt spid="25"/>
                    </p:tgtEl>
                  </p:cond>
                </p:stCondLst>
                <p:endSync evt="end" delay="0">
                  <p:rtn val="all"/>
                </p:endSync>
                <p:childTnLst>
                  <p:par>
                    <p:cTn id="93" fill="hold">
                      <p:stCondLst>
                        <p:cond delay="0"/>
                      </p:stCondLst>
                      <p:childTnLst>
                        <p:par>
                          <p:cTn id="94" fill="hold">
                            <p:stCondLst>
                              <p:cond delay="0"/>
                            </p:stCondLst>
                            <p:childTnLst>
                              <p:par>
                                <p:cTn id="95" presetID="53" presetClass="exit" presetSubtype="32" fill="hold" grpId="0" nodeType="clickEffect">
                                  <p:stCondLst>
                                    <p:cond delay="0"/>
                                  </p:stCondLst>
                                  <p:childTnLst>
                                    <p:anim calcmode="lin" valueType="num">
                                      <p:cBhvr>
                                        <p:cTn id="96" dur="500"/>
                                        <p:tgtEl>
                                          <p:spTgt spid="25"/>
                                        </p:tgtEl>
                                        <p:attrNameLst>
                                          <p:attrName>ppt_w</p:attrName>
                                        </p:attrNameLst>
                                      </p:cBhvr>
                                      <p:tavLst>
                                        <p:tav tm="0">
                                          <p:val>
                                            <p:strVal val="ppt_w"/>
                                          </p:val>
                                        </p:tav>
                                        <p:tav tm="100000">
                                          <p:val>
                                            <p:fltVal val="0"/>
                                          </p:val>
                                        </p:tav>
                                      </p:tavLst>
                                    </p:anim>
                                    <p:anim calcmode="lin" valueType="num">
                                      <p:cBhvr>
                                        <p:cTn id="97" dur="500"/>
                                        <p:tgtEl>
                                          <p:spTgt spid="25"/>
                                        </p:tgtEl>
                                        <p:attrNameLst>
                                          <p:attrName>ppt_h</p:attrName>
                                        </p:attrNameLst>
                                      </p:cBhvr>
                                      <p:tavLst>
                                        <p:tav tm="0">
                                          <p:val>
                                            <p:strVal val="ppt_h"/>
                                          </p:val>
                                        </p:tav>
                                        <p:tav tm="100000">
                                          <p:val>
                                            <p:fltVal val="0"/>
                                          </p:val>
                                        </p:tav>
                                      </p:tavLst>
                                    </p:anim>
                                    <p:animEffect transition="out" filter="fade">
                                      <p:cBhvr>
                                        <p:cTn id="98" dur="500"/>
                                        <p:tgtEl>
                                          <p:spTgt spid="25"/>
                                        </p:tgtEl>
                                      </p:cBhvr>
                                    </p:animEffect>
                                    <p:set>
                                      <p:cBhvr>
                                        <p:cTn id="99" dur="1" fill="hold">
                                          <p:stCondLst>
                                            <p:cond delay="499"/>
                                          </p:stCondLst>
                                        </p:cTn>
                                        <p:tgtEl>
                                          <p:spTgt spid="25"/>
                                        </p:tgtEl>
                                        <p:attrNameLst>
                                          <p:attrName>style.visibility</p:attrName>
                                        </p:attrNameLst>
                                      </p:cBhvr>
                                      <p:to>
                                        <p:strVal val="hidden"/>
                                      </p:to>
                                    </p:set>
                                  </p:childTnLst>
                                </p:cTn>
                              </p:par>
                              <p:par>
                                <p:cTn id="100" presetID="53" presetClass="exit" presetSubtype="32" fill="hold" grpId="1" nodeType="withEffect">
                                  <p:stCondLst>
                                    <p:cond delay="0"/>
                                  </p:stCondLst>
                                  <p:childTnLst>
                                    <p:anim calcmode="lin" valueType="num">
                                      <p:cBhvr>
                                        <p:cTn id="101" dur="500"/>
                                        <p:tgtEl>
                                          <p:spTgt spid="24"/>
                                        </p:tgtEl>
                                        <p:attrNameLst>
                                          <p:attrName>ppt_w</p:attrName>
                                        </p:attrNameLst>
                                      </p:cBhvr>
                                      <p:tavLst>
                                        <p:tav tm="0">
                                          <p:val>
                                            <p:strVal val="ppt_w"/>
                                          </p:val>
                                        </p:tav>
                                        <p:tav tm="100000">
                                          <p:val>
                                            <p:fltVal val="0"/>
                                          </p:val>
                                        </p:tav>
                                      </p:tavLst>
                                    </p:anim>
                                    <p:anim calcmode="lin" valueType="num">
                                      <p:cBhvr>
                                        <p:cTn id="102" dur="500"/>
                                        <p:tgtEl>
                                          <p:spTgt spid="24"/>
                                        </p:tgtEl>
                                        <p:attrNameLst>
                                          <p:attrName>ppt_h</p:attrName>
                                        </p:attrNameLst>
                                      </p:cBhvr>
                                      <p:tavLst>
                                        <p:tav tm="0">
                                          <p:val>
                                            <p:strVal val="ppt_h"/>
                                          </p:val>
                                        </p:tav>
                                        <p:tav tm="100000">
                                          <p:val>
                                            <p:fltVal val="0"/>
                                          </p:val>
                                        </p:tav>
                                      </p:tavLst>
                                    </p:anim>
                                    <p:animEffect transition="out" filter="fade">
                                      <p:cBhvr>
                                        <p:cTn id="103" dur="500"/>
                                        <p:tgtEl>
                                          <p:spTgt spid="24"/>
                                        </p:tgtEl>
                                      </p:cBhvr>
                                    </p:animEffect>
                                    <p:set>
                                      <p:cBhvr>
                                        <p:cTn id="104"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05" restart="whenNotActive" fill="hold" evtFilter="cancelBubble" nodeType="interactiveSeq">
                <p:stCondLst>
                  <p:cond evt="onClick" delay="0">
                    <p:tgtEl>
                      <p:spTgt spid="26"/>
                    </p:tgtEl>
                  </p:cond>
                </p:stCondLst>
                <p:endSync evt="end" delay="0">
                  <p:rtn val="all"/>
                </p:endSync>
                <p:childTnLst>
                  <p:par>
                    <p:cTn id="106" fill="hold">
                      <p:stCondLst>
                        <p:cond delay="0"/>
                      </p:stCondLst>
                      <p:childTnLst>
                        <p:par>
                          <p:cTn id="107" fill="hold">
                            <p:stCondLst>
                              <p:cond delay="0"/>
                            </p:stCondLst>
                            <p:childTnLst>
                              <p:par>
                                <p:cTn id="108" presetID="53" presetClass="exit" presetSubtype="32" fill="hold" grpId="0" nodeType="clickEffect">
                                  <p:stCondLst>
                                    <p:cond delay="0"/>
                                  </p:stCondLst>
                                  <p:childTnLst>
                                    <p:anim calcmode="lin" valueType="num">
                                      <p:cBhvr>
                                        <p:cTn id="109" dur="500"/>
                                        <p:tgtEl>
                                          <p:spTgt spid="26"/>
                                        </p:tgtEl>
                                        <p:attrNameLst>
                                          <p:attrName>ppt_w</p:attrName>
                                        </p:attrNameLst>
                                      </p:cBhvr>
                                      <p:tavLst>
                                        <p:tav tm="0">
                                          <p:val>
                                            <p:strVal val="ppt_w"/>
                                          </p:val>
                                        </p:tav>
                                        <p:tav tm="100000">
                                          <p:val>
                                            <p:fltVal val="0"/>
                                          </p:val>
                                        </p:tav>
                                      </p:tavLst>
                                    </p:anim>
                                    <p:anim calcmode="lin" valueType="num">
                                      <p:cBhvr>
                                        <p:cTn id="110" dur="500"/>
                                        <p:tgtEl>
                                          <p:spTgt spid="26"/>
                                        </p:tgtEl>
                                        <p:attrNameLst>
                                          <p:attrName>ppt_h</p:attrName>
                                        </p:attrNameLst>
                                      </p:cBhvr>
                                      <p:tavLst>
                                        <p:tav tm="0">
                                          <p:val>
                                            <p:strVal val="ppt_h"/>
                                          </p:val>
                                        </p:tav>
                                        <p:tav tm="100000">
                                          <p:val>
                                            <p:fltVal val="0"/>
                                          </p:val>
                                        </p:tav>
                                      </p:tavLst>
                                    </p:anim>
                                    <p:animEffect transition="out" filter="fade">
                                      <p:cBhvr>
                                        <p:cTn id="111" dur="500"/>
                                        <p:tgtEl>
                                          <p:spTgt spid="26"/>
                                        </p:tgtEl>
                                      </p:cBhvr>
                                    </p:animEffect>
                                    <p:set>
                                      <p:cBhvr>
                                        <p:cTn id="112" dur="1" fill="hold">
                                          <p:stCondLst>
                                            <p:cond delay="499"/>
                                          </p:stCondLst>
                                        </p:cTn>
                                        <p:tgtEl>
                                          <p:spTgt spid="26"/>
                                        </p:tgtEl>
                                        <p:attrNameLst>
                                          <p:attrName>style.visibility</p:attrName>
                                        </p:attrNameLst>
                                      </p:cBhvr>
                                      <p:to>
                                        <p:strVal val="hidden"/>
                                      </p:to>
                                    </p:set>
                                  </p:childTnLst>
                                </p:cTn>
                              </p:par>
                              <p:par>
                                <p:cTn id="113" presetID="53" presetClass="exit" presetSubtype="32" fill="hold" grpId="1" nodeType="withEffect">
                                  <p:stCondLst>
                                    <p:cond delay="0"/>
                                  </p:stCondLst>
                                  <p:childTnLst>
                                    <p:anim calcmode="lin" valueType="num">
                                      <p:cBhvr>
                                        <p:cTn id="114" dur="500"/>
                                        <p:tgtEl>
                                          <p:spTgt spid="21"/>
                                        </p:tgtEl>
                                        <p:attrNameLst>
                                          <p:attrName>ppt_w</p:attrName>
                                        </p:attrNameLst>
                                      </p:cBhvr>
                                      <p:tavLst>
                                        <p:tav tm="0">
                                          <p:val>
                                            <p:strVal val="ppt_w"/>
                                          </p:val>
                                        </p:tav>
                                        <p:tav tm="100000">
                                          <p:val>
                                            <p:fltVal val="0"/>
                                          </p:val>
                                        </p:tav>
                                      </p:tavLst>
                                    </p:anim>
                                    <p:anim calcmode="lin" valueType="num">
                                      <p:cBhvr>
                                        <p:cTn id="115" dur="500"/>
                                        <p:tgtEl>
                                          <p:spTgt spid="21"/>
                                        </p:tgtEl>
                                        <p:attrNameLst>
                                          <p:attrName>ppt_h</p:attrName>
                                        </p:attrNameLst>
                                      </p:cBhvr>
                                      <p:tavLst>
                                        <p:tav tm="0">
                                          <p:val>
                                            <p:strVal val="ppt_h"/>
                                          </p:val>
                                        </p:tav>
                                        <p:tav tm="100000">
                                          <p:val>
                                            <p:fltVal val="0"/>
                                          </p:val>
                                        </p:tav>
                                      </p:tavLst>
                                    </p:anim>
                                    <p:animEffect transition="out" filter="fade">
                                      <p:cBhvr>
                                        <p:cTn id="116" dur="500"/>
                                        <p:tgtEl>
                                          <p:spTgt spid="21"/>
                                        </p:tgtEl>
                                      </p:cBhvr>
                                    </p:animEffect>
                                    <p:set>
                                      <p:cBhvr>
                                        <p:cTn id="11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18" restart="whenNotActive" fill="hold" evtFilter="cancelBubble" nodeType="interactiveSeq">
                <p:stCondLst>
                  <p:cond evt="onClick" delay="0">
                    <p:tgtEl>
                      <p:spTgt spid="27"/>
                    </p:tgtEl>
                  </p:cond>
                </p:stCondLst>
                <p:endSync evt="end" delay="0">
                  <p:rtn val="all"/>
                </p:endSync>
                <p:childTnLst>
                  <p:par>
                    <p:cTn id="119" fill="hold">
                      <p:stCondLst>
                        <p:cond delay="0"/>
                      </p:stCondLst>
                      <p:childTnLst>
                        <p:par>
                          <p:cTn id="120" fill="hold">
                            <p:stCondLst>
                              <p:cond delay="0"/>
                            </p:stCondLst>
                            <p:childTnLst>
                              <p:par>
                                <p:cTn id="121" presetID="53" presetClass="exit" presetSubtype="32" fill="hold" grpId="0" nodeType="clickEffect">
                                  <p:stCondLst>
                                    <p:cond delay="0"/>
                                  </p:stCondLst>
                                  <p:childTnLst>
                                    <p:anim calcmode="lin" valueType="num">
                                      <p:cBhvr>
                                        <p:cTn id="122" dur="500"/>
                                        <p:tgtEl>
                                          <p:spTgt spid="27"/>
                                        </p:tgtEl>
                                        <p:attrNameLst>
                                          <p:attrName>ppt_w</p:attrName>
                                        </p:attrNameLst>
                                      </p:cBhvr>
                                      <p:tavLst>
                                        <p:tav tm="0">
                                          <p:val>
                                            <p:strVal val="ppt_w"/>
                                          </p:val>
                                        </p:tav>
                                        <p:tav tm="100000">
                                          <p:val>
                                            <p:fltVal val="0"/>
                                          </p:val>
                                        </p:tav>
                                      </p:tavLst>
                                    </p:anim>
                                    <p:anim calcmode="lin" valueType="num">
                                      <p:cBhvr>
                                        <p:cTn id="123" dur="500"/>
                                        <p:tgtEl>
                                          <p:spTgt spid="27"/>
                                        </p:tgtEl>
                                        <p:attrNameLst>
                                          <p:attrName>ppt_h</p:attrName>
                                        </p:attrNameLst>
                                      </p:cBhvr>
                                      <p:tavLst>
                                        <p:tav tm="0">
                                          <p:val>
                                            <p:strVal val="ppt_h"/>
                                          </p:val>
                                        </p:tav>
                                        <p:tav tm="100000">
                                          <p:val>
                                            <p:fltVal val="0"/>
                                          </p:val>
                                        </p:tav>
                                      </p:tavLst>
                                    </p:anim>
                                    <p:animEffect transition="out" filter="fade">
                                      <p:cBhvr>
                                        <p:cTn id="124" dur="500"/>
                                        <p:tgtEl>
                                          <p:spTgt spid="27"/>
                                        </p:tgtEl>
                                      </p:cBhvr>
                                    </p:animEffect>
                                    <p:set>
                                      <p:cBhvr>
                                        <p:cTn id="12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26" restart="whenNotActive" fill="hold" evtFilter="cancelBubble" nodeType="interactiveSeq">
                <p:stCondLst>
                  <p:cond evt="onClick" delay="0">
                    <p:tgtEl>
                      <p:spTgt spid="29"/>
                    </p:tgtEl>
                  </p:cond>
                </p:stCondLst>
                <p:endSync evt="end" delay="0">
                  <p:rtn val="all"/>
                </p:endSync>
                <p:childTnLst>
                  <p:par>
                    <p:cTn id="127" fill="hold">
                      <p:stCondLst>
                        <p:cond delay="0"/>
                      </p:stCondLst>
                      <p:childTnLst>
                        <p:par>
                          <p:cTn id="128" fill="hold">
                            <p:stCondLst>
                              <p:cond delay="0"/>
                            </p:stCondLst>
                            <p:childTnLst>
                              <p:par>
                                <p:cTn id="129" presetID="53" presetClass="exit" presetSubtype="32" fill="hold" grpId="0" nodeType="clickEffect">
                                  <p:stCondLst>
                                    <p:cond delay="0"/>
                                  </p:stCondLst>
                                  <p:childTnLst>
                                    <p:anim calcmode="lin" valueType="num">
                                      <p:cBhvr>
                                        <p:cTn id="130" dur="500"/>
                                        <p:tgtEl>
                                          <p:spTgt spid="29"/>
                                        </p:tgtEl>
                                        <p:attrNameLst>
                                          <p:attrName>ppt_w</p:attrName>
                                        </p:attrNameLst>
                                      </p:cBhvr>
                                      <p:tavLst>
                                        <p:tav tm="0">
                                          <p:val>
                                            <p:strVal val="ppt_w"/>
                                          </p:val>
                                        </p:tav>
                                        <p:tav tm="100000">
                                          <p:val>
                                            <p:fltVal val="0"/>
                                          </p:val>
                                        </p:tav>
                                      </p:tavLst>
                                    </p:anim>
                                    <p:anim calcmode="lin" valueType="num">
                                      <p:cBhvr>
                                        <p:cTn id="131" dur="500"/>
                                        <p:tgtEl>
                                          <p:spTgt spid="29"/>
                                        </p:tgtEl>
                                        <p:attrNameLst>
                                          <p:attrName>ppt_h</p:attrName>
                                        </p:attrNameLst>
                                      </p:cBhvr>
                                      <p:tavLst>
                                        <p:tav tm="0">
                                          <p:val>
                                            <p:strVal val="ppt_h"/>
                                          </p:val>
                                        </p:tav>
                                        <p:tav tm="100000">
                                          <p:val>
                                            <p:fltVal val="0"/>
                                          </p:val>
                                        </p:tav>
                                      </p:tavLst>
                                    </p:anim>
                                    <p:animEffect transition="out" filter="fade">
                                      <p:cBhvr>
                                        <p:cTn id="132" dur="500"/>
                                        <p:tgtEl>
                                          <p:spTgt spid="29"/>
                                        </p:tgtEl>
                                      </p:cBhvr>
                                    </p:animEffect>
                                    <p:set>
                                      <p:cBhvr>
                                        <p:cTn id="13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7" grpId="0" animBg="1"/>
      <p:bldP spid="18" grpId="0" animBg="1"/>
      <p:bldP spid="18" grpId="1" animBg="1"/>
      <p:bldP spid="19" grpId="0" animBg="1"/>
      <p:bldP spid="20" grpId="0" animBg="1"/>
      <p:bldP spid="21" grpId="0" animBg="1"/>
      <p:bldP spid="21" grpId="1" animBg="1"/>
      <p:bldP spid="22" grpId="0" animBg="1"/>
      <p:bldP spid="23" grpId="0" animBg="1"/>
      <p:bldP spid="23" grpId="1" animBg="1"/>
      <p:bldP spid="24" grpId="0" animBg="1"/>
      <p:bldP spid="24" grpId="1" animBg="1"/>
      <p:bldP spid="25" grpId="0" animBg="1"/>
      <p:bldP spid="25" grpId="1" animBg="1"/>
      <p:bldP spid="26" grpId="0" animBg="1"/>
      <p:bldP spid="26" grpId="1" animBg="1"/>
      <p:bldP spid="27" grpId="0" animBg="1"/>
      <p:bldP spid="29" grpId="0" animBg="1"/>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B03997-CDA4-52D3-F702-8991675AABE8}"/>
              </a:ext>
            </a:extLst>
          </p:cNvPr>
          <p:cNvSpPr>
            <a:spLocks noGrp="1"/>
          </p:cNvSpPr>
          <p:nvPr>
            <p:ph type="title"/>
          </p:nvPr>
        </p:nvSpPr>
        <p:spPr>
          <a:xfrm>
            <a:off x="917708" y="136106"/>
            <a:ext cx="7704000" cy="572700"/>
          </a:xfrm>
        </p:spPr>
        <p:txBody>
          <a:bodyPr/>
          <a:lstStyle/>
          <a:p>
            <a:r>
              <a:rPr lang="en-US" sz="2400" dirty="0">
                <a:ln w="0"/>
                <a:solidFill>
                  <a:schemeClr val="tx1"/>
                </a:solidFill>
                <a:effectLst>
                  <a:outerShdw blurRad="38100" dist="19050" dir="2700000" algn="tl" rotWithShape="0">
                    <a:schemeClr val="dk1">
                      <a:alpha val="40000"/>
                    </a:schemeClr>
                  </a:outerShdw>
                </a:effectLst>
              </a:rPr>
              <a:t>THE JAPANESE LION DANCE &amp; VIETNAMESE UNICORN DANCE</a:t>
            </a:r>
            <a:br>
              <a:rPr lang="en-US" sz="2400" dirty="0">
                <a:ln w="0"/>
                <a:solidFill>
                  <a:schemeClr val="tx1"/>
                </a:solidFill>
                <a:effectLst>
                  <a:outerShdw blurRad="38100" dist="19050" dir="2700000" algn="tl" rotWithShape="0">
                    <a:schemeClr val="dk1">
                      <a:alpha val="40000"/>
                    </a:schemeClr>
                  </a:outerShdw>
                </a:effectLst>
              </a:rPr>
            </a:br>
            <a:endParaRPr lang="en-VN" sz="2400" dirty="0">
              <a:ln w="0"/>
              <a:solidFill>
                <a:schemeClr val="tx1"/>
              </a:solidFill>
              <a:effectLst>
                <a:outerShdw blurRad="38100" dist="19050" dir="2700000" algn="tl" rotWithShape="0">
                  <a:schemeClr val="dk1">
                    <a:alpha val="40000"/>
                  </a:schemeClr>
                </a:outerShdw>
              </a:effectLst>
            </a:endParaRPr>
          </a:p>
        </p:txBody>
      </p:sp>
      <p:pic>
        <p:nvPicPr>
          <p:cNvPr id="10" name="Content Placeholder 5" descr="133071817_13905616030451n">
            <a:extLst>
              <a:ext uri="{FF2B5EF4-FFF2-40B4-BE49-F238E27FC236}">
                <a16:creationId xmlns:a16="http://schemas.microsoft.com/office/drawing/2014/main" id="{529A356B-03E5-B12C-821A-678395BF0106}"/>
              </a:ext>
            </a:extLst>
          </p:cNvPr>
          <p:cNvPicPr>
            <a:picLocks noChangeAspect="1"/>
          </p:cNvPicPr>
          <p:nvPr/>
        </p:nvPicPr>
        <p:blipFill>
          <a:blip r:embed="rId2"/>
          <a:stretch>
            <a:fillRect/>
          </a:stretch>
        </p:blipFill>
        <p:spPr>
          <a:xfrm>
            <a:off x="4629784" y="1315022"/>
            <a:ext cx="3788352" cy="2592894"/>
          </a:xfrm>
          <a:prstGeom prst="rect">
            <a:avLst/>
          </a:prstGeom>
          <a:ln>
            <a:noFill/>
          </a:ln>
          <a:effectLst>
            <a:outerShdw blurRad="190500" algn="tl" rotWithShape="0">
              <a:srgbClr val="000000">
                <a:alpha val="70000"/>
              </a:srgbClr>
            </a:outerShdw>
          </a:effectLst>
        </p:spPr>
      </p:pic>
      <p:pic>
        <p:nvPicPr>
          <p:cNvPr id="11" name="Content Placeholder 10" descr="image-asset">
            <a:extLst>
              <a:ext uri="{FF2B5EF4-FFF2-40B4-BE49-F238E27FC236}">
                <a16:creationId xmlns:a16="http://schemas.microsoft.com/office/drawing/2014/main" id="{AC5746A2-6461-CB86-E328-2AF094F68C56}"/>
              </a:ext>
            </a:extLst>
          </p:cNvPr>
          <p:cNvPicPr>
            <a:picLocks noChangeAspect="1"/>
          </p:cNvPicPr>
          <p:nvPr/>
        </p:nvPicPr>
        <p:blipFill>
          <a:blip r:embed="rId3"/>
          <a:stretch>
            <a:fillRect/>
          </a:stretch>
        </p:blipFill>
        <p:spPr>
          <a:xfrm>
            <a:off x="629645" y="1316521"/>
            <a:ext cx="3884573" cy="2591394"/>
          </a:xfrm>
          <a:prstGeom prst="rect">
            <a:avLst/>
          </a:prstGeom>
          <a:ln>
            <a:noFill/>
          </a:ln>
          <a:effectLst>
            <a:outerShdw blurRad="190500" algn="tl" rotWithShape="0">
              <a:srgbClr val="000000">
                <a:alpha val="70000"/>
              </a:srgbClr>
            </a:outerShdw>
          </a:effectLst>
        </p:spPr>
      </p:pic>
      <p:sp>
        <p:nvSpPr>
          <p:cNvPr id="13" name="TextBox 12">
            <a:extLst>
              <a:ext uri="{FF2B5EF4-FFF2-40B4-BE49-F238E27FC236}">
                <a16:creationId xmlns:a16="http://schemas.microsoft.com/office/drawing/2014/main" id="{ECCC799B-588F-1C95-44BA-6F6187E4FFDB}"/>
              </a:ext>
            </a:extLst>
          </p:cNvPr>
          <p:cNvSpPr txBox="1"/>
          <p:nvPr/>
        </p:nvSpPr>
        <p:spPr>
          <a:xfrm>
            <a:off x="412422" y="4314077"/>
            <a:ext cx="7703999" cy="400110"/>
          </a:xfrm>
          <a:prstGeom prst="rect">
            <a:avLst/>
          </a:prstGeom>
          <a:noFill/>
        </p:spPr>
        <p:txBody>
          <a:bodyPr wrap="square">
            <a:spAutoFit/>
          </a:bodyPr>
          <a:lstStyle/>
          <a:p>
            <a:r>
              <a:rPr kumimoji="0" lang="en-US" sz="2000" b="0" i="0" u="none" strike="noStrike" kern="0" cap="none" spc="0" normalizeH="0" baseline="0" noProof="0" dirty="0">
                <a:ln>
                  <a:noFill/>
                </a:ln>
                <a:solidFill>
                  <a:schemeClr val="tx1"/>
                </a:solidFill>
                <a:effectLst/>
                <a:uLnTx/>
                <a:uFillTx/>
                <a:latin typeface="Anuphan"/>
                <a:cs typeface="Anuphan"/>
                <a:sym typeface="Anuphan"/>
              </a:rPr>
              <a:t>What are the </a:t>
            </a:r>
            <a:r>
              <a:rPr kumimoji="0" lang="en-US" sz="2000" b="1" i="0" u="sng" strike="noStrike" kern="0" cap="none" spc="0" normalizeH="0" baseline="0" noProof="0" dirty="0">
                <a:ln>
                  <a:noFill/>
                </a:ln>
                <a:solidFill>
                  <a:schemeClr val="tx1"/>
                </a:solidFill>
                <a:effectLst/>
                <a:uLnTx/>
                <a:uFillTx/>
                <a:latin typeface="Anuphan"/>
                <a:cs typeface="Anuphan"/>
                <a:sym typeface="Anuphan"/>
              </a:rPr>
              <a:t>similarities</a:t>
            </a:r>
            <a:r>
              <a:rPr kumimoji="0" lang="en-US" sz="2000" b="1" i="0" u="none" strike="noStrike" kern="0" cap="none" spc="0" normalizeH="0" baseline="0" noProof="0" dirty="0">
                <a:ln>
                  <a:noFill/>
                </a:ln>
                <a:solidFill>
                  <a:schemeClr val="tx1"/>
                </a:solidFill>
                <a:effectLst/>
                <a:uLnTx/>
                <a:uFillTx/>
                <a:latin typeface="Anuphan"/>
                <a:cs typeface="Anuphan"/>
                <a:sym typeface="Anuphan"/>
              </a:rPr>
              <a:t> </a:t>
            </a:r>
            <a:r>
              <a:rPr kumimoji="0" lang="en-US" sz="2000" b="0" i="0" u="none" strike="noStrike" kern="0" cap="none" spc="0" normalizeH="0" baseline="0" noProof="0" dirty="0">
                <a:ln>
                  <a:noFill/>
                </a:ln>
                <a:solidFill>
                  <a:schemeClr val="tx1"/>
                </a:solidFill>
                <a:effectLst/>
                <a:uLnTx/>
                <a:uFillTx/>
                <a:latin typeface="Anuphan"/>
                <a:cs typeface="Anuphan"/>
                <a:sym typeface="Anuphan"/>
              </a:rPr>
              <a:t>and </a:t>
            </a:r>
            <a:r>
              <a:rPr kumimoji="0" lang="en-US" sz="2000" b="1" i="0" u="sng" strike="noStrike" kern="0" cap="none" spc="0" normalizeH="0" baseline="0" noProof="0" dirty="0">
                <a:ln>
                  <a:noFill/>
                </a:ln>
                <a:solidFill>
                  <a:schemeClr val="tx1"/>
                </a:solidFill>
                <a:effectLst/>
                <a:uLnTx/>
                <a:uFillTx/>
                <a:latin typeface="Anuphan"/>
                <a:cs typeface="Anuphan"/>
                <a:sym typeface="Anuphan"/>
              </a:rPr>
              <a:t>differences</a:t>
            </a:r>
            <a:r>
              <a:rPr kumimoji="0" lang="en-US" sz="2000" b="0" i="0" u="none" strike="noStrike" kern="0" cap="none" spc="0" normalizeH="0" baseline="0" noProof="0" dirty="0">
                <a:ln>
                  <a:noFill/>
                </a:ln>
                <a:solidFill>
                  <a:schemeClr val="tx1"/>
                </a:solidFill>
                <a:effectLst/>
                <a:uLnTx/>
                <a:uFillTx/>
                <a:latin typeface="Anuphan"/>
                <a:cs typeface="Anuphan"/>
                <a:sym typeface="Anuphan"/>
              </a:rPr>
              <a:t> between two pictures?</a:t>
            </a:r>
          </a:p>
        </p:txBody>
      </p:sp>
    </p:spTree>
    <p:extLst>
      <p:ext uri="{BB962C8B-B14F-4D97-AF65-F5344CB8AC3E}">
        <p14:creationId xmlns:p14="http://schemas.microsoft.com/office/powerpoint/2010/main" val="310304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CEA1AA-7B51-5C11-D1C3-8085257D6A45}"/>
              </a:ext>
            </a:extLst>
          </p:cNvPr>
          <p:cNvSpPr>
            <a:spLocks noGrp="1"/>
          </p:cNvSpPr>
          <p:nvPr>
            <p:ph type="title"/>
          </p:nvPr>
        </p:nvSpPr>
        <p:spPr>
          <a:xfrm>
            <a:off x="196696" y="102764"/>
            <a:ext cx="8320305" cy="1044411"/>
          </a:xfrm>
        </p:spPr>
        <p:txBody>
          <a:bodyPr/>
          <a:lstStyle/>
          <a:p>
            <a:r>
              <a:rPr lang="en-VN" sz="1400" dirty="0"/>
              <a:t>Exercise 4. </a:t>
            </a:r>
            <a:r>
              <a:rPr lang="en-US" sz="1400" dirty="0"/>
              <a:t>Work in groups. Read Mai’s notes on the Vietnamese unicorn dance. Compare the Vietnamese unicorn dance with the Japanese lion dance.</a:t>
            </a:r>
            <a:br>
              <a:rPr lang="en-US" sz="1400" dirty="0"/>
            </a:br>
            <a:endParaRPr lang="en-VN" sz="1400" dirty="0"/>
          </a:p>
        </p:txBody>
      </p:sp>
      <p:pic>
        <p:nvPicPr>
          <p:cNvPr id="6" name="Picture 5">
            <a:extLst>
              <a:ext uri="{FF2B5EF4-FFF2-40B4-BE49-F238E27FC236}">
                <a16:creationId xmlns:a16="http://schemas.microsoft.com/office/drawing/2014/main" id="{AF53EAD6-F7A2-DE02-66F4-D08A011E1E2E}"/>
              </a:ext>
            </a:extLst>
          </p:cNvPr>
          <p:cNvPicPr>
            <a:picLocks noChangeAspect="1"/>
          </p:cNvPicPr>
          <p:nvPr/>
        </p:nvPicPr>
        <p:blipFill rotWithShape="1">
          <a:blip r:embed="rId2"/>
          <a:srcRect l="3516" t="2281" r="5927" b="1654"/>
          <a:stretch/>
        </p:blipFill>
        <p:spPr>
          <a:xfrm>
            <a:off x="3662933" y="787908"/>
            <a:ext cx="3489368" cy="3817601"/>
          </a:xfrm>
          <a:prstGeom prst="rect">
            <a:avLst/>
          </a:prstGeom>
        </p:spPr>
      </p:pic>
      <p:graphicFrame>
        <p:nvGraphicFramePr>
          <p:cNvPr id="9" name="Table 8">
            <a:extLst>
              <a:ext uri="{FF2B5EF4-FFF2-40B4-BE49-F238E27FC236}">
                <a16:creationId xmlns:a16="http://schemas.microsoft.com/office/drawing/2014/main" id="{D3C2F237-81DF-7AE6-1C35-5E4E669AC5DC}"/>
              </a:ext>
            </a:extLst>
          </p:cNvPr>
          <p:cNvGraphicFramePr>
            <a:graphicFrameLocks noGrp="1"/>
          </p:cNvGraphicFramePr>
          <p:nvPr>
            <p:extLst>
              <p:ext uri="{D42A27DB-BD31-4B8C-83A1-F6EECF244321}">
                <p14:modId xmlns:p14="http://schemas.microsoft.com/office/powerpoint/2010/main" val="843827086"/>
              </p:ext>
            </p:extLst>
          </p:nvPr>
        </p:nvGraphicFramePr>
        <p:xfrm>
          <a:off x="268077" y="787909"/>
          <a:ext cx="3323475" cy="3817985"/>
        </p:xfrm>
        <a:graphic>
          <a:graphicData uri="http://schemas.openxmlformats.org/drawingml/2006/table">
            <a:tbl>
              <a:tblPr firstRow="1" bandRow="1">
                <a:tableStyleId>{5C22544A-7EE6-4342-B048-85BDC9FD1C3A}</a:tableStyleId>
              </a:tblPr>
              <a:tblGrid>
                <a:gridCol w="1185730">
                  <a:extLst>
                    <a:ext uri="{9D8B030D-6E8A-4147-A177-3AD203B41FA5}">
                      <a16:colId xmlns:a16="http://schemas.microsoft.com/office/drawing/2014/main" val="1488879106"/>
                    </a:ext>
                  </a:extLst>
                </a:gridCol>
                <a:gridCol w="2137745">
                  <a:extLst>
                    <a:ext uri="{9D8B030D-6E8A-4147-A177-3AD203B41FA5}">
                      <a16:colId xmlns:a16="http://schemas.microsoft.com/office/drawing/2014/main" val="832176567"/>
                    </a:ext>
                  </a:extLst>
                </a:gridCol>
              </a:tblGrid>
              <a:tr h="274831">
                <a:tc gridSpan="2">
                  <a:txBody>
                    <a:bodyPr/>
                    <a:lstStyle/>
                    <a:p>
                      <a:pPr algn="ctr"/>
                      <a:r>
                        <a:rPr lang="en-GB" sz="1200" dirty="0"/>
                        <a:t>JAPANESE LION DANCE</a:t>
                      </a:r>
                    </a:p>
                  </a:txBody>
                  <a:tcPr marL="86789" marR="86789" marT="43394" marB="43394"/>
                </a:tc>
                <a:tc hMerge="1">
                  <a:txBody>
                    <a:bodyPr/>
                    <a:lstStyle/>
                    <a:p>
                      <a:endParaRPr lang="en-GB"/>
                    </a:p>
                  </a:txBody>
                  <a:tcPr/>
                </a:tc>
                <a:extLst>
                  <a:ext uri="{0D108BD9-81ED-4DB2-BD59-A6C34878D82A}">
                    <a16:rowId xmlns:a16="http://schemas.microsoft.com/office/drawing/2014/main" val="868754949"/>
                  </a:ext>
                </a:extLst>
              </a:tr>
              <a:tr h="502110">
                <a:tc>
                  <a:txBody>
                    <a:bodyPr/>
                    <a:lstStyle/>
                    <a:p>
                      <a:pPr>
                        <a:lnSpc>
                          <a:spcPts val="1800"/>
                        </a:lnSpc>
                      </a:pPr>
                      <a:r>
                        <a:rPr lang="en-GB" sz="1200" b="1" dirty="0"/>
                        <a:t>Japanese name</a:t>
                      </a:r>
                    </a:p>
                  </a:txBody>
                  <a:tcPr marL="86789" marR="86789" marT="43394" marB="43394"/>
                </a:tc>
                <a:tc>
                  <a:txBody>
                    <a:bodyPr/>
                    <a:lstStyle/>
                    <a:p>
                      <a:pPr>
                        <a:lnSpc>
                          <a:spcPts val="1800"/>
                        </a:lnSpc>
                      </a:pPr>
                      <a:r>
                        <a:rPr lang="en-GB" sz="1200" b="1" dirty="0" err="1">
                          <a:solidFill>
                            <a:srgbClr val="C00000"/>
                          </a:solidFill>
                        </a:rPr>
                        <a:t>Shishi-mai</a:t>
                      </a:r>
                      <a:endParaRPr lang="en-GB" sz="1200" b="1" dirty="0">
                        <a:solidFill>
                          <a:srgbClr val="C00000"/>
                        </a:solidFill>
                      </a:endParaRPr>
                    </a:p>
                  </a:txBody>
                  <a:tcPr marL="86789" marR="86789" marT="43394" marB="43394" anchor="ctr"/>
                </a:tc>
                <a:extLst>
                  <a:ext uri="{0D108BD9-81ED-4DB2-BD59-A6C34878D82A}">
                    <a16:rowId xmlns:a16="http://schemas.microsoft.com/office/drawing/2014/main" val="1891787324"/>
                  </a:ext>
                </a:extLst>
              </a:tr>
              <a:tr h="502110">
                <a:tc>
                  <a:txBody>
                    <a:bodyPr/>
                    <a:lstStyle/>
                    <a:p>
                      <a:pPr>
                        <a:lnSpc>
                          <a:spcPts val="1800"/>
                        </a:lnSpc>
                      </a:pPr>
                      <a:r>
                        <a:rPr lang="en-GB" sz="1200" b="1" dirty="0"/>
                        <a:t>Occasions</a:t>
                      </a:r>
                    </a:p>
                  </a:txBody>
                  <a:tcPr marL="86789" marR="86789" marT="43394" marB="43394"/>
                </a:tc>
                <a:tc>
                  <a:txBody>
                    <a:bodyPr/>
                    <a:lstStyle/>
                    <a:p>
                      <a:pPr>
                        <a:lnSpc>
                          <a:spcPts val="1800"/>
                        </a:lnSpc>
                      </a:pPr>
                      <a:r>
                        <a:rPr lang="en-GB" sz="1200" dirty="0"/>
                        <a:t>- </a:t>
                      </a:r>
                      <a:r>
                        <a:rPr lang="en-GB" sz="1200" b="1" dirty="0">
                          <a:solidFill>
                            <a:srgbClr val="C00000"/>
                          </a:solidFill>
                        </a:rPr>
                        <a:t>New Year celebrations</a:t>
                      </a:r>
                    </a:p>
                    <a:p>
                      <a:pPr>
                        <a:lnSpc>
                          <a:spcPts val="1800"/>
                        </a:lnSpc>
                      </a:pPr>
                      <a:r>
                        <a:rPr lang="en-GB" sz="1200" dirty="0"/>
                        <a:t>- other important occasions</a:t>
                      </a:r>
                    </a:p>
                  </a:txBody>
                  <a:tcPr marL="86789" marR="86789" marT="43394" marB="43394" anchor="ctr"/>
                </a:tc>
                <a:extLst>
                  <a:ext uri="{0D108BD9-81ED-4DB2-BD59-A6C34878D82A}">
                    <a16:rowId xmlns:a16="http://schemas.microsoft.com/office/drawing/2014/main" val="2143218868"/>
                  </a:ext>
                </a:extLst>
              </a:tr>
              <a:tr h="502110">
                <a:tc>
                  <a:txBody>
                    <a:bodyPr/>
                    <a:lstStyle/>
                    <a:p>
                      <a:pPr>
                        <a:lnSpc>
                          <a:spcPts val="1800"/>
                        </a:lnSpc>
                      </a:pPr>
                      <a:r>
                        <a:rPr lang="en-GB" sz="1200" b="1" dirty="0"/>
                        <a:t>Number of performers</a:t>
                      </a:r>
                    </a:p>
                  </a:txBody>
                  <a:tcPr marL="86789" marR="86789" marT="43394" marB="43394"/>
                </a:tc>
                <a:tc>
                  <a:txBody>
                    <a:bodyPr/>
                    <a:lstStyle/>
                    <a:p>
                      <a:pPr>
                        <a:lnSpc>
                          <a:spcPts val="1800"/>
                        </a:lnSpc>
                      </a:pPr>
                      <a:r>
                        <a:rPr lang="en-GB" sz="1200" dirty="0"/>
                        <a:t>one or more</a:t>
                      </a:r>
                    </a:p>
                  </a:txBody>
                  <a:tcPr marL="86789" marR="86789" marT="43394" marB="43394" anchor="ctr"/>
                </a:tc>
                <a:extLst>
                  <a:ext uri="{0D108BD9-81ED-4DB2-BD59-A6C34878D82A}">
                    <a16:rowId xmlns:a16="http://schemas.microsoft.com/office/drawing/2014/main" val="2803470329"/>
                  </a:ext>
                </a:extLst>
              </a:tr>
              <a:tr h="285138">
                <a:tc>
                  <a:txBody>
                    <a:bodyPr/>
                    <a:lstStyle/>
                    <a:p>
                      <a:pPr>
                        <a:lnSpc>
                          <a:spcPts val="1800"/>
                        </a:lnSpc>
                      </a:pPr>
                      <a:r>
                        <a:rPr lang="en-GB" sz="1200" b="1" dirty="0"/>
                        <a:t>Skills</a:t>
                      </a:r>
                    </a:p>
                  </a:txBody>
                  <a:tcPr marL="86789" marR="86789" marT="43394" marB="43394"/>
                </a:tc>
                <a:tc>
                  <a:txBody>
                    <a:bodyPr/>
                    <a:lstStyle/>
                    <a:p>
                      <a:pPr>
                        <a:lnSpc>
                          <a:spcPts val="1800"/>
                        </a:lnSpc>
                      </a:pPr>
                      <a:r>
                        <a:rPr lang="en-GB" sz="1200" b="1" dirty="0">
                          <a:solidFill>
                            <a:srgbClr val="C00000"/>
                          </a:solidFill>
                        </a:rPr>
                        <a:t>acrobatics</a:t>
                      </a:r>
                    </a:p>
                  </a:txBody>
                  <a:tcPr marL="86789" marR="86789" marT="43394" marB="43394" anchor="ctr"/>
                </a:tc>
                <a:extLst>
                  <a:ext uri="{0D108BD9-81ED-4DB2-BD59-A6C34878D82A}">
                    <a16:rowId xmlns:a16="http://schemas.microsoft.com/office/drawing/2014/main" val="2981613883"/>
                  </a:ext>
                </a:extLst>
              </a:tr>
              <a:tr h="502110">
                <a:tc>
                  <a:txBody>
                    <a:bodyPr/>
                    <a:lstStyle/>
                    <a:p>
                      <a:pPr>
                        <a:lnSpc>
                          <a:spcPts val="1800"/>
                        </a:lnSpc>
                      </a:pPr>
                      <a:r>
                        <a:rPr lang="en-GB" sz="1200" b="1" dirty="0"/>
                        <a:t>Dance partner</a:t>
                      </a:r>
                    </a:p>
                  </a:txBody>
                  <a:tcPr marL="86789" marR="86789" marT="43394" marB="43394"/>
                </a:tc>
                <a:tc>
                  <a:txBody>
                    <a:bodyPr/>
                    <a:lstStyle/>
                    <a:p>
                      <a:pPr>
                        <a:lnSpc>
                          <a:spcPts val="1800"/>
                        </a:lnSpc>
                      </a:pPr>
                      <a:r>
                        <a:rPr lang="en-GB" sz="1200" dirty="0"/>
                        <a:t>no dance partner</a:t>
                      </a:r>
                    </a:p>
                  </a:txBody>
                  <a:tcPr marL="86789" marR="86789" marT="43394" marB="43394" anchor="ctr"/>
                </a:tc>
                <a:extLst>
                  <a:ext uri="{0D108BD9-81ED-4DB2-BD59-A6C34878D82A}">
                    <a16:rowId xmlns:a16="http://schemas.microsoft.com/office/drawing/2014/main" val="1292124465"/>
                  </a:ext>
                </a:extLst>
              </a:tr>
              <a:tr h="502110">
                <a:tc>
                  <a:txBody>
                    <a:bodyPr/>
                    <a:lstStyle/>
                    <a:p>
                      <a:pPr>
                        <a:lnSpc>
                          <a:spcPts val="1800"/>
                        </a:lnSpc>
                      </a:pPr>
                      <a:r>
                        <a:rPr lang="en-GB" sz="1200" b="1" dirty="0"/>
                        <a:t>Musical instruments</a:t>
                      </a:r>
                    </a:p>
                  </a:txBody>
                  <a:tcPr marL="86789" marR="86789" marT="43394" marB="43394"/>
                </a:tc>
                <a:tc>
                  <a:txBody>
                    <a:bodyPr/>
                    <a:lstStyle/>
                    <a:p>
                      <a:pPr>
                        <a:lnSpc>
                          <a:spcPts val="1800"/>
                        </a:lnSpc>
                      </a:pPr>
                      <a:r>
                        <a:rPr lang="en-GB" sz="1200" b="1" dirty="0">
                          <a:solidFill>
                            <a:srgbClr val="C00000"/>
                          </a:solidFill>
                        </a:rPr>
                        <a:t>flutes</a:t>
                      </a:r>
                      <a:r>
                        <a:rPr lang="en-GB" sz="1200" dirty="0"/>
                        <a:t> and drums</a:t>
                      </a:r>
                    </a:p>
                  </a:txBody>
                  <a:tcPr marL="86789" marR="86789" marT="43394" marB="43394" anchor="ctr"/>
                </a:tc>
                <a:extLst>
                  <a:ext uri="{0D108BD9-81ED-4DB2-BD59-A6C34878D82A}">
                    <a16:rowId xmlns:a16="http://schemas.microsoft.com/office/drawing/2014/main" val="1805232159"/>
                  </a:ext>
                </a:extLst>
              </a:tr>
              <a:tr h="642316">
                <a:tc>
                  <a:txBody>
                    <a:bodyPr/>
                    <a:lstStyle/>
                    <a:p>
                      <a:pPr>
                        <a:lnSpc>
                          <a:spcPts val="1800"/>
                        </a:lnSpc>
                      </a:pPr>
                      <a:r>
                        <a:rPr lang="en-GB" sz="1200" b="1" i="0" u="none" strike="noStrike" cap="none" dirty="0">
                          <a:solidFill>
                            <a:schemeClr val="dk1"/>
                          </a:solidFill>
                          <a:latin typeface="+mn-lt"/>
                          <a:ea typeface="+mn-ea"/>
                          <a:cs typeface="+mn-cs"/>
                          <a:sym typeface="Arial"/>
                        </a:rPr>
                        <a:t>Purposes</a:t>
                      </a:r>
                    </a:p>
                  </a:txBody>
                  <a:tcPr marL="86789" marR="86789" marT="43394" marB="43394"/>
                </a:tc>
                <a:tc>
                  <a:txBody>
                    <a:bodyPr/>
                    <a:lstStyle/>
                    <a:p>
                      <a:pPr>
                        <a:lnSpc>
                          <a:spcPts val="1800"/>
                        </a:lnSpc>
                      </a:pPr>
                      <a:r>
                        <a:rPr lang="en-US" sz="1200" dirty="0"/>
                        <a:t>- to chase away </a:t>
                      </a:r>
                      <a:r>
                        <a:rPr lang="en-US" sz="1200" b="1" dirty="0">
                          <a:solidFill>
                            <a:srgbClr val="C00000"/>
                          </a:solidFill>
                        </a:rPr>
                        <a:t>bad spirits</a:t>
                      </a:r>
                    </a:p>
                    <a:p>
                      <a:pPr>
                        <a:lnSpc>
                          <a:spcPts val="1800"/>
                        </a:lnSpc>
                      </a:pPr>
                      <a:r>
                        <a:rPr lang="en-US" sz="1200" dirty="0"/>
                        <a:t>- to </a:t>
                      </a:r>
                      <a:r>
                        <a:rPr lang="en-US" sz="1200" b="0" i="0" u="none" strike="noStrike" cap="none" dirty="0">
                          <a:solidFill>
                            <a:schemeClr val="dk1"/>
                          </a:solidFill>
                          <a:latin typeface="+mn-lt"/>
                          <a:ea typeface="+mn-ea"/>
                          <a:cs typeface="+mn-cs"/>
                          <a:sym typeface="Arial"/>
                        </a:rPr>
                        <a:t>bring</a:t>
                      </a:r>
                      <a:r>
                        <a:rPr lang="en-US" sz="1200" dirty="0"/>
                        <a:t> </a:t>
                      </a:r>
                      <a:r>
                        <a:rPr lang="en-US" sz="1200" b="0" i="0" u="none" strike="noStrike" cap="none" dirty="0">
                          <a:solidFill>
                            <a:schemeClr val="dk1"/>
                          </a:solidFill>
                          <a:latin typeface="+mn-lt"/>
                          <a:ea typeface="+mn-ea"/>
                          <a:cs typeface="+mn-cs"/>
                          <a:sym typeface="Arial"/>
                        </a:rPr>
                        <a:t>good luck</a:t>
                      </a:r>
                      <a:endParaRPr lang="en-GB" sz="1200" b="0" i="0" u="none" strike="noStrike" cap="none" dirty="0">
                        <a:solidFill>
                          <a:schemeClr val="dk1"/>
                        </a:solidFill>
                        <a:latin typeface="+mn-lt"/>
                        <a:ea typeface="+mn-ea"/>
                        <a:cs typeface="+mn-cs"/>
                        <a:sym typeface="Arial"/>
                      </a:endParaRPr>
                    </a:p>
                  </a:txBody>
                  <a:tcPr marL="86789" marR="86789" marT="43394" marB="43394" anchor="ctr"/>
                </a:tc>
                <a:extLst>
                  <a:ext uri="{0D108BD9-81ED-4DB2-BD59-A6C34878D82A}">
                    <a16:rowId xmlns:a16="http://schemas.microsoft.com/office/drawing/2014/main" val="321618938"/>
                  </a:ext>
                </a:extLst>
              </a:tr>
            </a:tbl>
          </a:graphicData>
        </a:graphic>
      </p:graphicFrame>
      <p:sp>
        <p:nvSpPr>
          <p:cNvPr id="10" name="TextBox 9">
            <a:extLst>
              <a:ext uri="{FF2B5EF4-FFF2-40B4-BE49-F238E27FC236}">
                <a16:creationId xmlns:a16="http://schemas.microsoft.com/office/drawing/2014/main" id="{B734E9B4-67D6-6A3E-0578-2F55D06D68B1}"/>
              </a:ext>
            </a:extLst>
          </p:cNvPr>
          <p:cNvSpPr txBox="1"/>
          <p:nvPr/>
        </p:nvSpPr>
        <p:spPr>
          <a:xfrm>
            <a:off x="7152301" y="2732412"/>
            <a:ext cx="1953928" cy="2308324"/>
          </a:xfrm>
          <a:prstGeom prst="rect">
            <a:avLst/>
          </a:prstGeom>
          <a:solidFill>
            <a:srgbClr val="FFFFAC"/>
          </a:solidFill>
        </p:spPr>
        <p:txBody>
          <a:bodyPr wrap="square" rtlCol="0">
            <a:spAutoFit/>
          </a:bodyPr>
          <a:lstStyle/>
          <a:p>
            <a:pPr>
              <a:spcAft>
                <a:spcPts val="0"/>
              </a:spcAft>
            </a:pPr>
            <a:r>
              <a:rPr lang="en-US" sz="1800" b="1" dirty="0">
                <a:solidFill>
                  <a:srgbClr val="2E3840"/>
                </a:solidFill>
                <a:latin typeface="Anuphan"/>
                <a:cs typeface="Anuphan"/>
              </a:rPr>
              <a:t>Example: </a:t>
            </a:r>
          </a:p>
          <a:p>
            <a:pPr>
              <a:spcAft>
                <a:spcPts val="0"/>
              </a:spcAft>
            </a:pPr>
            <a:r>
              <a:rPr lang="en-US" sz="1800" dirty="0">
                <a:solidFill>
                  <a:srgbClr val="2E3840"/>
                </a:solidFill>
                <a:latin typeface="Anuphan"/>
                <a:cs typeface="Anuphan"/>
              </a:rPr>
              <a:t>The Vietnamese unicorn dance and the Japanese lion dance are </a:t>
            </a:r>
            <a:r>
              <a:rPr lang="en-US" sz="1800" b="1" u="sng" dirty="0">
                <a:solidFill>
                  <a:srgbClr val="C00000"/>
                </a:solidFill>
                <a:latin typeface="Anuphan"/>
                <a:cs typeface="Anuphan"/>
              </a:rPr>
              <a:t>both</a:t>
            </a:r>
            <a:r>
              <a:rPr lang="en-US" sz="1800" dirty="0">
                <a:solidFill>
                  <a:srgbClr val="2E3840"/>
                </a:solidFill>
                <a:latin typeface="Anuphan"/>
                <a:cs typeface="Anuphan"/>
              </a:rPr>
              <a:t> popular on New Year Festivals.</a:t>
            </a:r>
          </a:p>
        </p:txBody>
      </p:sp>
    </p:spTree>
    <p:extLst>
      <p:ext uri="{BB962C8B-B14F-4D97-AF65-F5344CB8AC3E}">
        <p14:creationId xmlns:p14="http://schemas.microsoft.com/office/powerpoint/2010/main" val="31694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0"/>
        <p:cNvGrpSpPr/>
        <p:nvPr/>
      </p:nvGrpSpPr>
      <p:grpSpPr>
        <a:xfrm>
          <a:off x="0" y="0"/>
          <a:ext cx="0" cy="0"/>
          <a:chOff x="0" y="0"/>
          <a:chExt cx="0" cy="0"/>
        </a:xfrm>
      </p:grpSpPr>
      <p:sp>
        <p:nvSpPr>
          <p:cNvPr id="2763" name="Google Shape;2763;p62"/>
          <p:cNvSpPr/>
          <p:nvPr/>
        </p:nvSpPr>
        <p:spPr>
          <a:xfrm>
            <a:off x="3801991" y="1189612"/>
            <a:ext cx="640200" cy="640200"/>
          </a:xfrm>
          <a:prstGeom prst="ellipse">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cs typeface="Arial"/>
                <a:sym typeface="Arial"/>
              </a:rPr>
              <a:t>A</a:t>
            </a:r>
            <a:endParaRPr kumimoji="0" sz="2400" b="1" i="0" u="none" strike="noStrike" kern="0" cap="none" spc="0" normalizeH="0" baseline="0" noProof="0" dirty="0">
              <a:ln>
                <a:noFill/>
              </a:ln>
              <a:solidFill>
                <a:srgbClr val="000000"/>
              </a:solidFill>
              <a:effectLst/>
              <a:uLnTx/>
              <a:uFillTx/>
              <a:latin typeface="Arial"/>
              <a:cs typeface="Arial"/>
              <a:sym typeface="Arial"/>
            </a:endParaRPr>
          </a:p>
        </p:txBody>
      </p:sp>
      <p:sp>
        <p:nvSpPr>
          <p:cNvPr id="2765" name="Google Shape;2765;p62"/>
          <p:cNvSpPr txBox="1"/>
          <p:nvPr/>
        </p:nvSpPr>
        <p:spPr>
          <a:xfrm>
            <a:off x="4715047" y="1247812"/>
            <a:ext cx="4465167" cy="527700"/>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0" i="0" u="none" strike="noStrike" kern="0" cap="none" spc="0" normalizeH="0" baseline="0" noProof="0" dirty="0">
                <a:ln>
                  <a:noFill/>
                </a:ln>
                <a:solidFill>
                  <a:srgbClr val="2E3840"/>
                </a:solidFill>
                <a:effectLst/>
                <a:uLnTx/>
                <a:uFillTx/>
                <a:latin typeface="Days One"/>
                <a:ea typeface="Days One"/>
                <a:cs typeface="Days One"/>
                <a:sym typeface="Days One"/>
              </a:rPr>
              <a:t>It’s good idea to + V</a:t>
            </a:r>
            <a:endParaRPr kumimoji="0" sz="2000" b="0" i="0" u="none" strike="noStrike" kern="0" cap="none" spc="0" normalizeH="0" baseline="0" noProof="0" dirty="0">
              <a:ln>
                <a:noFill/>
              </a:ln>
              <a:solidFill>
                <a:srgbClr val="2E3840"/>
              </a:solidFill>
              <a:effectLst/>
              <a:uLnTx/>
              <a:uFillTx/>
              <a:latin typeface="Days One"/>
              <a:ea typeface="Days One"/>
              <a:cs typeface="Days One"/>
              <a:sym typeface="Days One"/>
            </a:endParaRPr>
          </a:p>
        </p:txBody>
      </p:sp>
      <p:sp>
        <p:nvSpPr>
          <p:cNvPr id="2778" name="Google Shape;2778;p6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Consolidation/ Wrap-up</a:t>
            </a:r>
            <a:endParaRPr dirty="0"/>
          </a:p>
        </p:txBody>
      </p:sp>
      <p:sp>
        <p:nvSpPr>
          <p:cNvPr id="2774" name="Google Shape;2774;p62"/>
          <p:cNvSpPr txBox="1"/>
          <p:nvPr/>
        </p:nvSpPr>
        <p:spPr>
          <a:xfrm>
            <a:off x="720000" y="2368450"/>
            <a:ext cx="1934677" cy="959090"/>
          </a:xfrm>
          <a:prstGeom prst="rect">
            <a:avLst/>
          </a:prstGeom>
          <a:solidFill>
            <a:schemeClr val="lt1"/>
          </a:solidFill>
          <a:ln w="381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0" i="0" u="none" strike="noStrike" kern="0" cap="none" spc="0" normalizeH="0" baseline="0" noProof="0" dirty="0">
                <a:ln>
                  <a:noFill/>
                </a:ln>
                <a:solidFill>
                  <a:srgbClr val="2E3840"/>
                </a:solidFill>
                <a:effectLst/>
                <a:uLnTx/>
                <a:uFillTx/>
                <a:latin typeface="Days One"/>
                <a:ea typeface="Days One"/>
                <a:cs typeface="Days One"/>
                <a:sym typeface="Days One"/>
              </a:rPr>
              <a:t>Ways to give advice</a:t>
            </a:r>
            <a:endParaRPr kumimoji="0" sz="2000" b="0" i="0" u="none" strike="noStrike" kern="0" cap="none" spc="0" normalizeH="0" baseline="0" noProof="0" dirty="0">
              <a:ln>
                <a:noFill/>
              </a:ln>
              <a:solidFill>
                <a:srgbClr val="2E3840"/>
              </a:solidFill>
              <a:effectLst/>
              <a:uLnTx/>
              <a:uFillTx/>
              <a:latin typeface="Days One"/>
              <a:ea typeface="Days One"/>
              <a:cs typeface="Days One"/>
              <a:sym typeface="Days One"/>
            </a:endParaRPr>
          </a:p>
        </p:txBody>
      </p:sp>
      <p:sp>
        <p:nvSpPr>
          <p:cNvPr id="16" name="Google Shape;2763;p62">
            <a:extLst>
              <a:ext uri="{FF2B5EF4-FFF2-40B4-BE49-F238E27FC236}">
                <a16:creationId xmlns:a16="http://schemas.microsoft.com/office/drawing/2014/main" id="{DA741A89-B0EC-E443-9281-D6A8BA5727D8}"/>
              </a:ext>
            </a:extLst>
          </p:cNvPr>
          <p:cNvSpPr/>
          <p:nvPr/>
        </p:nvSpPr>
        <p:spPr>
          <a:xfrm>
            <a:off x="3801991" y="2147133"/>
            <a:ext cx="640200" cy="640200"/>
          </a:xfrm>
          <a:prstGeom prst="ellipse">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cs typeface="Arial"/>
                <a:sym typeface="Arial"/>
              </a:rPr>
              <a:t>B</a:t>
            </a:r>
            <a:endParaRPr kumimoji="0" sz="2400" b="1" i="0" u="none" strike="noStrike" kern="0" cap="none" spc="0" normalizeH="0" baseline="0" noProof="0" dirty="0">
              <a:ln>
                <a:noFill/>
              </a:ln>
              <a:solidFill>
                <a:srgbClr val="000000"/>
              </a:solidFill>
              <a:effectLst/>
              <a:uLnTx/>
              <a:uFillTx/>
              <a:latin typeface="Arial"/>
              <a:cs typeface="Arial"/>
              <a:sym typeface="Arial"/>
            </a:endParaRPr>
          </a:p>
        </p:txBody>
      </p:sp>
      <p:sp>
        <p:nvSpPr>
          <p:cNvPr id="17" name="Google Shape;2765;p62">
            <a:extLst>
              <a:ext uri="{FF2B5EF4-FFF2-40B4-BE49-F238E27FC236}">
                <a16:creationId xmlns:a16="http://schemas.microsoft.com/office/drawing/2014/main" id="{AE26C414-912B-AAF3-3BDB-93ABF69D68DC}"/>
              </a:ext>
            </a:extLst>
          </p:cNvPr>
          <p:cNvSpPr txBox="1"/>
          <p:nvPr/>
        </p:nvSpPr>
        <p:spPr>
          <a:xfrm>
            <a:off x="4715047" y="2205333"/>
            <a:ext cx="4465167" cy="527700"/>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2E3840"/>
                </a:solidFill>
                <a:effectLst/>
                <a:uLnTx/>
                <a:uFillTx/>
                <a:latin typeface="Days One"/>
                <a:ea typeface="Days One"/>
                <a:cs typeface="Days One"/>
                <a:sym typeface="Days One"/>
              </a:rPr>
              <a:t>Wow, that’s incredible.</a:t>
            </a:r>
            <a:endParaRPr kumimoji="0" sz="2000" b="0" i="0" u="none" strike="noStrike" kern="0" cap="none" spc="0" normalizeH="0" baseline="0" noProof="0" dirty="0">
              <a:ln>
                <a:noFill/>
              </a:ln>
              <a:solidFill>
                <a:srgbClr val="2E3840"/>
              </a:solidFill>
              <a:effectLst/>
              <a:uLnTx/>
              <a:uFillTx/>
              <a:latin typeface="Days One"/>
              <a:ea typeface="Days One"/>
              <a:cs typeface="Days One"/>
              <a:sym typeface="Days One"/>
            </a:endParaRPr>
          </a:p>
        </p:txBody>
      </p:sp>
      <p:sp>
        <p:nvSpPr>
          <p:cNvPr id="18" name="Google Shape;2763;p62">
            <a:extLst>
              <a:ext uri="{FF2B5EF4-FFF2-40B4-BE49-F238E27FC236}">
                <a16:creationId xmlns:a16="http://schemas.microsoft.com/office/drawing/2014/main" id="{A88D7F98-EDAC-5699-2F60-6020AE170DDA}"/>
              </a:ext>
            </a:extLst>
          </p:cNvPr>
          <p:cNvSpPr/>
          <p:nvPr/>
        </p:nvSpPr>
        <p:spPr>
          <a:xfrm>
            <a:off x="3801991" y="3158954"/>
            <a:ext cx="640200" cy="640200"/>
          </a:xfrm>
          <a:prstGeom prst="ellipse">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cs typeface="Arial"/>
                <a:sym typeface="Arial"/>
              </a:rPr>
              <a:t>C</a:t>
            </a:r>
            <a:endParaRPr kumimoji="0" sz="2400" b="1" i="0" u="none" strike="noStrike" kern="0" cap="none" spc="0" normalizeH="0" baseline="0" noProof="0" dirty="0">
              <a:ln>
                <a:noFill/>
              </a:ln>
              <a:solidFill>
                <a:srgbClr val="000000"/>
              </a:solidFill>
              <a:effectLst/>
              <a:uLnTx/>
              <a:uFillTx/>
              <a:latin typeface="Arial"/>
              <a:cs typeface="Arial"/>
              <a:sym typeface="Arial"/>
            </a:endParaRPr>
          </a:p>
        </p:txBody>
      </p:sp>
      <p:sp>
        <p:nvSpPr>
          <p:cNvPr id="19" name="Google Shape;2765;p62">
            <a:extLst>
              <a:ext uri="{FF2B5EF4-FFF2-40B4-BE49-F238E27FC236}">
                <a16:creationId xmlns:a16="http://schemas.microsoft.com/office/drawing/2014/main" id="{1FCB5FCE-D844-A86A-5455-656B5544E380}"/>
              </a:ext>
            </a:extLst>
          </p:cNvPr>
          <p:cNvSpPr txBox="1"/>
          <p:nvPr/>
        </p:nvSpPr>
        <p:spPr>
          <a:xfrm>
            <a:off x="4715047" y="3217154"/>
            <a:ext cx="4465167" cy="527700"/>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0" i="0" u="none" strike="noStrike" kern="0" cap="none" spc="0" normalizeH="0" baseline="0" noProof="0" dirty="0">
                <a:ln>
                  <a:noFill/>
                </a:ln>
                <a:solidFill>
                  <a:srgbClr val="2E3840"/>
                </a:solidFill>
                <a:effectLst/>
                <a:uLnTx/>
                <a:uFillTx/>
                <a:latin typeface="Days One"/>
                <a:ea typeface="Days One"/>
                <a:cs typeface="Days One"/>
                <a:sym typeface="Days One"/>
              </a:rPr>
              <a:t>Perhaps you should + V</a:t>
            </a:r>
            <a:endParaRPr kumimoji="0" sz="2000" b="0" i="0" u="none" strike="noStrike" kern="0" cap="none" spc="0" normalizeH="0" baseline="0" noProof="0" dirty="0">
              <a:ln>
                <a:noFill/>
              </a:ln>
              <a:solidFill>
                <a:srgbClr val="2E3840"/>
              </a:solidFill>
              <a:effectLst/>
              <a:uLnTx/>
              <a:uFillTx/>
              <a:latin typeface="Days One"/>
              <a:ea typeface="Days One"/>
              <a:cs typeface="Days One"/>
              <a:sym typeface="Days One"/>
            </a:endParaRPr>
          </a:p>
        </p:txBody>
      </p:sp>
      <p:sp>
        <p:nvSpPr>
          <p:cNvPr id="20" name="Google Shape;2763;p62">
            <a:extLst>
              <a:ext uri="{FF2B5EF4-FFF2-40B4-BE49-F238E27FC236}">
                <a16:creationId xmlns:a16="http://schemas.microsoft.com/office/drawing/2014/main" id="{830BE0E6-F7DF-88FB-AE91-A1644EEB5B2A}"/>
              </a:ext>
            </a:extLst>
          </p:cNvPr>
          <p:cNvSpPr/>
          <p:nvPr/>
        </p:nvSpPr>
        <p:spPr>
          <a:xfrm>
            <a:off x="3801991" y="4112575"/>
            <a:ext cx="640200" cy="640200"/>
          </a:xfrm>
          <a:prstGeom prst="ellipse">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cs typeface="Arial"/>
                <a:sym typeface="Arial"/>
              </a:rPr>
              <a:t>D</a:t>
            </a:r>
            <a:endParaRPr kumimoji="0" sz="2400" b="1" i="0" u="none" strike="noStrike" kern="0" cap="none" spc="0" normalizeH="0" baseline="0" noProof="0" dirty="0">
              <a:ln>
                <a:noFill/>
              </a:ln>
              <a:solidFill>
                <a:srgbClr val="000000"/>
              </a:solidFill>
              <a:effectLst/>
              <a:uLnTx/>
              <a:uFillTx/>
              <a:latin typeface="Arial"/>
              <a:cs typeface="Arial"/>
              <a:sym typeface="Arial"/>
            </a:endParaRPr>
          </a:p>
        </p:txBody>
      </p:sp>
      <p:sp>
        <p:nvSpPr>
          <p:cNvPr id="21" name="Google Shape;2765;p62">
            <a:extLst>
              <a:ext uri="{FF2B5EF4-FFF2-40B4-BE49-F238E27FC236}">
                <a16:creationId xmlns:a16="http://schemas.microsoft.com/office/drawing/2014/main" id="{17B6DA2A-E070-8C87-4A7A-0393FAFC3DB1}"/>
              </a:ext>
            </a:extLst>
          </p:cNvPr>
          <p:cNvSpPr txBox="1"/>
          <p:nvPr/>
        </p:nvSpPr>
        <p:spPr>
          <a:xfrm>
            <a:off x="4715047" y="4170775"/>
            <a:ext cx="4465167" cy="527700"/>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0" i="0" u="none" strike="noStrike" kern="0" cap="none" spc="0" normalizeH="0" baseline="0" noProof="0" dirty="0">
                <a:ln>
                  <a:noFill/>
                </a:ln>
                <a:solidFill>
                  <a:srgbClr val="2E3840"/>
                </a:solidFill>
                <a:effectLst/>
                <a:uLnTx/>
                <a:uFillTx/>
                <a:latin typeface="Days One"/>
                <a:ea typeface="Days One"/>
                <a:cs typeface="Days One"/>
                <a:sym typeface="Days One"/>
              </a:rPr>
              <a:t>Don’t + V</a:t>
            </a:r>
            <a:endParaRPr kumimoji="0" sz="2000" b="0" i="0" u="none" strike="noStrike" kern="0" cap="none" spc="0" normalizeH="0" baseline="0" noProof="0" dirty="0">
              <a:ln>
                <a:noFill/>
              </a:ln>
              <a:solidFill>
                <a:srgbClr val="2E3840"/>
              </a:solidFill>
              <a:effectLst/>
              <a:uLnTx/>
              <a:uFillTx/>
              <a:latin typeface="Days One"/>
              <a:ea typeface="Days One"/>
              <a:cs typeface="Days One"/>
              <a:sym typeface="Days One"/>
            </a:endParaRPr>
          </a:p>
        </p:txBody>
      </p:sp>
      <p:sp>
        <p:nvSpPr>
          <p:cNvPr id="24" name="Google Shape;2763;p62">
            <a:extLst>
              <a:ext uri="{FF2B5EF4-FFF2-40B4-BE49-F238E27FC236}">
                <a16:creationId xmlns:a16="http://schemas.microsoft.com/office/drawing/2014/main" id="{564EA4EB-9FF0-7BE7-F96F-B4B3E08229FC}"/>
              </a:ext>
            </a:extLst>
          </p:cNvPr>
          <p:cNvSpPr/>
          <p:nvPr/>
        </p:nvSpPr>
        <p:spPr>
          <a:xfrm>
            <a:off x="3801991" y="1189612"/>
            <a:ext cx="640200" cy="640200"/>
          </a:xfrm>
          <a:prstGeom prst="ellipse">
            <a:avLst/>
          </a:prstGeom>
          <a:solidFill>
            <a:srgbClr val="FFAFB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cs typeface="Arial"/>
                <a:sym typeface="Arial"/>
              </a:rPr>
              <a:t>A</a:t>
            </a:r>
            <a:endParaRPr kumimoji="0" sz="2400" b="1"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2765;p62">
            <a:extLst>
              <a:ext uri="{FF2B5EF4-FFF2-40B4-BE49-F238E27FC236}">
                <a16:creationId xmlns:a16="http://schemas.microsoft.com/office/drawing/2014/main" id="{39A7C64C-A197-0048-7D65-3639630D9BD6}"/>
              </a:ext>
            </a:extLst>
          </p:cNvPr>
          <p:cNvSpPr txBox="1"/>
          <p:nvPr/>
        </p:nvSpPr>
        <p:spPr>
          <a:xfrm>
            <a:off x="4715047" y="1247812"/>
            <a:ext cx="4465167" cy="527700"/>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0" i="0" u="none" strike="noStrike" kern="0" cap="none" spc="0" normalizeH="0" baseline="0" noProof="0" dirty="0">
                <a:ln>
                  <a:noFill/>
                </a:ln>
                <a:solidFill>
                  <a:srgbClr val="C00000"/>
                </a:solidFill>
                <a:effectLst/>
                <a:uLnTx/>
                <a:uFillTx/>
                <a:latin typeface="Days One"/>
                <a:ea typeface="Days One"/>
                <a:cs typeface="Days One"/>
                <a:sym typeface="Days One"/>
              </a:rPr>
              <a:t>It’s good idea to + V</a:t>
            </a:r>
            <a:endParaRPr kumimoji="0" sz="2000" b="0" i="0" u="none" strike="noStrike" kern="0" cap="none" spc="0" normalizeH="0" baseline="0" noProof="0" dirty="0">
              <a:ln>
                <a:noFill/>
              </a:ln>
              <a:solidFill>
                <a:srgbClr val="C00000"/>
              </a:solidFill>
              <a:effectLst/>
              <a:uLnTx/>
              <a:uFillTx/>
              <a:latin typeface="Days One"/>
              <a:ea typeface="Days One"/>
              <a:cs typeface="Days One"/>
              <a:sym typeface="Days One"/>
            </a:endParaRPr>
          </a:p>
        </p:txBody>
      </p:sp>
      <p:sp>
        <p:nvSpPr>
          <p:cNvPr id="28" name="Google Shape;2763;p62">
            <a:extLst>
              <a:ext uri="{FF2B5EF4-FFF2-40B4-BE49-F238E27FC236}">
                <a16:creationId xmlns:a16="http://schemas.microsoft.com/office/drawing/2014/main" id="{18250710-4330-4E9C-5966-10C422EA303F}"/>
              </a:ext>
            </a:extLst>
          </p:cNvPr>
          <p:cNvSpPr/>
          <p:nvPr/>
        </p:nvSpPr>
        <p:spPr>
          <a:xfrm>
            <a:off x="3801991" y="3158954"/>
            <a:ext cx="640200" cy="640200"/>
          </a:xfrm>
          <a:prstGeom prst="ellipse">
            <a:avLst/>
          </a:prstGeom>
          <a:solidFill>
            <a:srgbClr val="FFAFB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b="1" dirty="0"/>
              <a:t>C</a:t>
            </a:r>
            <a:endParaRPr kumimoji="0" sz="2400" b="1" i="0" u="none" strike="noStrike" kern="0" cap="none" spc="0" normalizeH="0" baseline="0" noProof="0" dirty="0">
              <a:ln>
                <a:noFill/>
              </a:ln>
              <a:solidFill>
                <a:srgbClr val="000000"/>
              </a:solidFill>
              <a:effectLst/>
              <a:uLnTx/>
              <a:uFillTx/>
              <a:latin typeface="Arial"/>
              <a:cs typeface="Arial"/>
              <a:sym typeface="Arial"/>
            </a:endParaRPr>
          </a:p>
        </p:txBody>
      </p:sp>
      <p:sp>
        <p:nvSpPr>
          <p:cNvPr id="29" name="Google Shape;2765;p62">
            <a:extLst>
              <a:ext uri="{FF2B5EF4-FFF2-40B4-BE49-F238E27FC236}">
                <a16:creationId xmlns:a16="http://schemas.microsoft.com/office/drawing/2014/main" id="{4D4760C5-D127-6AE4-AF0C-138EDBCC47A5}"/>
              </a:ext>
            </a:extLst>
          </p:cNvPr>
          <p:cNvSpPr txBox="1"/>
          <p:nvPr/>
        </p:nvSpPr>
        <p:spPr>
          <a:xfrm>
            <a:off x="4715047" y="3217154"/>
            <a:ext cx="4465167" cy="527700"/>
          </a:xfrm>
          <a:prstGeom prst="rect">
            <a:avLst/>
          </a:prstGeom>
          <a:noFill/>
          <a:ln>
            <a:noFill/>
          </a:ln>
        </p:spPr>
        <p:txBody>
          <a:bodyPr spcFirstLastPara="1" wrap="square" lIns="91425" tIns="91425" rIns="91425" bIns="91425" anchor="b" anchorCtr="0">
            <a:noAutofit/>
          </a:bodyPr>
          <a:lstStyle/>
          <a:p>
            <a:pPr lvl="0">
              <a:defRPr/>
            </a:pPr>
            <a:r>
              <a:rPr lang="en-US" sz="2000" dirty="0">
                <a:solidFill>
                  <a:srgbClr val="C00000"/>
                </a:solidFill>
                <a:latin typeface="Days One"/>
                <a:ea typeface="Days One"/>
                <a:cs typeface="Days One"/>
                <a:sym typeface="Days One"/>
              </a:rPr>
              <a:t>Perhaps you should + V</a:t>
            </a:r>
          </a:p>
        </p:txBody>
      </p:sp>
      <p:sp>
        <p:nvSpPr>
          <p:cNvPr id="30" name="Google Shape;2763;p62">
            <a:extLst>
              <a:ext uri="{FF2B5EF4-FFF2-40B4-BE49-F238E27FC236}">
                <a16:creationId xmlns:a16="http://schemas.microsoft.com/office/drawing/2014/main" id="{BD4B4B49-7A6A-B761-0497-485638CF1A44}"/>
              </a:ext>
            </a:extLst>
          </p:cNvPr>
          <p:cNvSpPr/>
          <p:nvPr/>
        </p:nvSpPr>
        <p:spPr>
          <a:xfrm>
            <a:off x="3801991" y="4112575"/>
            <a:ext cx="640200" cy="640200"/>
          </a:xfrm>
          <a:prstGeom prst="ellipse">
            <a:avLst/>
          </a:prstGeom>
          <a:solidFill>
            <a:srgbClr val="FFAFB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cs typeface="Arial"/>
                <a:sym typeface="Arial"/>
              </a:rPr>
              <a:t>D</a:t>
            </a:r>
            <a:endParaRPr kumimoji="0" sz="2400" b="1" i="0" u="none" strike="noStrike" kern="0" cap="none" spc="0" normalizeH="0" baseline="0" noProof="0" dirty="0">
              <a:ln>
                <a:noFill/>
              </a:ln>
              <a:solidFill>
                <a:srgbClr val="000000"/>
              </a:solidFill>
              <a:effectLst/>
              <a:uLnTx/>
              <a:uFillTx/>
              <a:latin typeface="Arial"/>
              <a:cs typeface="Arial"/>
              <a:sym typeface="Arial"/>
            </a:endParaRPr>
          </a:p>
        </p:txBody>
      </p:sp>
      <p:sp>
        <p:nvSpPr>
          <p:cNvPr id="31" name="Google Shape;2765;p62">
            <a:extLst>
              <a:ext uri="{FF2B5EF4-FFF2-40B4-BE49-F238E27FC236}">
                <a16:creationId xmlns:a16="http://schemas.microsoft.com/office/drawing/2014/main" id="{270F48E6-F9C9-A6E4-B11E-0C5FD1BE23B0}"/>
              </a:ext>
            </a:extLst>
          </p:cNvPr>
          <p:cNvSpPr txBox="1"/>
          <p:nvPr/>
        </p:nvSpPr>
        <p:spPr>
          <a:xfrm>
            <a:off x="4715047" y="4170775"/>
            <a:ext cx="4465167" cy="527700"/>
          </a:xfrm>
          <a:prstGeom prst="rect">
            <a:avLst/>
          </a:prstGeom>
          <a:noFill/>
          <a:ln>
            <a:noFill/>
          </a:ln>
        </p:spPr>
        <p:txBody>
          <a:bodyPr spcFirstLastPara="1" wrap="square" lIns="91425" tIns="91425" rIns="91425" bIns="91425" anchor="b" anchorCtr="0">
            <a:noAutofit/>
          </a:bodyPr>
          <a:lstStyle/>
          <a:p>
            <a:pPr lvl="0">
              <a:defRPr/>
            </a:pPr>
            <a:r>
              <a:rPr lang="en-US" sz="2000" dirty="0">
                <a:solidFill>
                  <a:srgbClr val="C00000"/>
                </a:solidFill>
                <a:latin typeface="Days One"/>
                <a:ea typeface="Days One"/>
                <a:cs typeface="Days One"/>
                <a:sym typeface="Days One"/>
              </a:rPr>
              <a:t>Don’t + V</a:t>
            </a:r>
          </a:p>
        </p:txBody>
      </p:sp>
    </p:spTree>
    <p:extLst>
      <p:ext uri="{BB962C8B-B14F-4D97-AF65-F5344CB8AC3E}">
        <p14:creationId xmlns:p14="http://schemas.microsoft.com/office/powerpoint/2010/main" val="320731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500"/>
                                        <p:tgtEl>
                                          <p:spTgt spid="24"/>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strips(upRight)">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xit" presetSubtype="12" fill="hold" grpId="0" nodeType="clickEffect">
                                  <p:stCondLst>
                                    <p:cond delay="0"/>
                                  </p:stCondLst>
                                  <p:childTnLst>
                                    <p:animEffect transition="out" filter="strips(downLeft)">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18" presetClass="exit" presetSubtype="12" fill="hold" grpId="0" nodeType="withEffect">
                                  <p:stCondLst>
                                    <p:cond delay="0"/>
                                  </p:stCondLst>
                                  <p:childTnLst>
                                    <p:animEffect transition="out" filter="strips(downLeft)">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strips(upRight)">
                                      <p:cBhvr>
                                        <p:cTn id="23" dur="500"/>
                                        <p:tgtEl>
                                          <p:spTgt spid="28"/>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strips(upRight)">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strips(upRight)">
                                      <p:cBhvr>
                                        <p:cTn id="31" dur="500"/>
                                        <p:tgtEl>
                                          <p:spTgt spid="30"/>
                                        </p:tgtEl>
                                      </p:cBhvr>
                                    </p:animEffect>
                                  </p:childTnLst>
                                </p:cTn>
                              </p:par>
                              <p:par>
                                <p:cTn id="32" presetID="18" presetClass="entr" presetSubtype="3"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strips(upRight)">
                                      <p:cBhvr>
                                        <p:cTn id="3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4" grpId="0" animBg="1"/>
      <p:bldP spid="25" grpId="0"/>
      <p:bldP spid="28" grpId="0" animBg="1"/>
      <p:bldP spid="29" grpId="0"/>
      <p:bldP spid="30" grpId="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98"/>
        <p:cNvGrpSpPr/>
        <p:nvPr/>
      </p:nvGrpSpPr>
      <p:grpSpPr>
        <a:xfrm>
          <a:off x="0" y="0"/>
          <a:ext cx="0" cy="0"/>
          <a:chOff x="0" y="0"/>
          <a:chExt cx="0" cy="0"/>
        </a:xfrm>
      </p:grpSpPr>
      <p:grpSp>
        <p:nvGrpSpPr>
          <p:cNvPr id="3601" name="Google Shape;3601;p73"/>
          <p:cNvGrpSpPr/>
          <p:nvPr/>
        </p:nvGrpSpPr>
        <p:grpSpPr>
          <a:xfrm>
            <a:off x="2500744" y="2590078"/>
            <a:ext cx="616093" cy="928013"/>
            <a:chOff x="3024643" y="1182035"/>
            <a:chExt cx="345634" cy="520624"/>
          </a:xfrm>
        </p:grpSpPr>
        <p:sp>
          <p:nvSpPr>
            <p:cNvPr id="3602" name="Google Shape;3602;p73"/>
            <p:cNvSpPr/>
            <p:nvPr/>
          </p:nvSpPr>
          <p:spPr>
            <a:xfrm>
              <a:off x="3024643" y="1182035"/>
              <a:ext cx="345634" cy="520624"/>
            </a:xfrm>
            <a:custGeom>
              <a:avLst/>
              <a:gdLst/>
              <a:ahLst/>
              <a:cxnLst/>
              <a:rect l="l" t="t" r="r" b="b"/>
              <a:pathLst>
                <a:path w="9623" h="14495" extrusionOk="0">
                  <a:moveTo>
                    <a:pt x="5567" y="1"/>
                  </a:moveTo>
                  <a:cubicBezTo>
                    <a:pt x="4872" y="1"/>
                    <a:pt x="4205" y="277"/>
                    <a:pt x="3730" y="753"/>
                  </a:cubicBezTo>
                  <a:cubicBezTo>
                    <a:pt x="3567" y="916"/>
                    <a:pt x="3432" y="1107"/>
                    <a:pt x="3326" y="1306"/>
                  </a:cubicBezTo>
                  <a:cubicBezTo>
                    <a:pt x="3163" y="1497"/>
                    <a:pt x="3014" y="1717"/>
                    <a:pt x="2879" y="1972"/>
                  </a:cubicBezTo>
                  <a:cubicBezTo>
                    <a:pt x="2716" y="2114"/>
                    <a:pt x="2567" y="2284"/>
                    <a:pt x="2440" y="2476"/>
                  </a:cubicBezTo>
                  <a:cubicBezTo>
                    <a:pt x="2206" y="2844"/>
                    <a:pt x="2064" y="3270"/>
                    <a:pt x="2043" y="3709"/>
                  </a:cubicBezTo>
                  <a:cubicBezTo>
                    <a:pt x="2035" y="3766"/>
                    <a:pt x="2035" y="3823"/>
                    <a:pt x="2035" y="3880"/>
                  </a:cubicBezTo>
                  <a:cubicBezTo>
                    <a:pt x="986" y="4461"/>
                    <a:pt x="348" y="5631"/>
                    <a:pt x="433" y="6836"/>
                  </a:cubicBezTo>
                  <a:cubicBezTo>
                    <a:pt x="461" y="7156"/>
                    <a:pt x="532" y="7453"/>
                    <a:pt x="660" y="7723"/>
                  </a:cubicBezTo>
                  <a:cubicBezTo>
                    <a:pt x="199" y="8247"/>
                    <a:pt x="0" y="8985"/>
                    <a:pt x="142" y="9715"/>
                  </a:cubicBezTo>
                  <a:cubicBezTo>
                    <a:pt x="149" y="9751"/>
                    <a:pt x="149" y="9786"/>
                    <a:pt x="163" y="9815"/>
                  </a:cubicBezTo>
                  <a:cubicBezTo>
                    <a:pt x="298" y="10417"/>
                    <a:pt x="646" y="10970"/>
                    <a:pt x="1185" y="11453"/>
                  </a:cubicBezTo>
                  <a:cubicBezTo>
                    <a:pt x="1596" y="11814"/>
                    <a:pt x="2071" y="12105"/>
                    <a:pt x="2596" y="12310"/>
                  </a:cubicBezTo>
                  <a:cubicBezTo>
                    <a:pt x="2872" y="12424"/>
                    <a:pt x="3163" y="12509"/>
                    <a:pt x="3461" y="12573"/>
                  </a:cubicBezTo>
                  <a:lnTo>
                    <a:pt x="3468" y="13027"/>
                  </a:lnTo>
                  <a:cubicBezTo>
                    <a:pt x="3475" y="13835"/>
                    <a:pt x="4148" y="14494"/>
                    <a:pt x="4957" y="14494"/>
                  </a:cubicBezTo>
                  <a:lnTo>
                    <a:pt x="4978" y="14494"/>
                  </a:lnTo>
                  <a:cubicBezTo>
                    <a:pt x="5375" y="14487"/>
                    <a:pt x="5744" y="14331"/>
                    <a:pt x="6020" y="14048"/>
                  </a:cubicBezTo>
                  <a:cubicBezTo>
                    <a:pt x="6304" y="13764"/>
                    <a:pt x="6453" y="13388"/>
                    <a:pt x="6446" y="12991"/>
                  </a:cubicBezTo>
                  <a:lnTo>
                    <a:pt x="6439" y="12303"/>
                  </a:lnTo>
                  <a:cubicBezTo>
                    <a:pt x="7127" y="12041"/>
                    <a:pt x="7786" y="11637"/>
                    <a:pt x="8346" y="11133"/>
                  </a:cubicBezTo>
                  <a:cubicBezTo>
                    <a:pt x="8495" y="10999"/>
                    <a:pt x="8623" y="10871"/>
                    <a:pt x="8736" y="10736"/>
                  </a:cubicBezTo>
                  <a:cubicBezTo>
                    <a:pt x="9027" y="10410"/>
                    <a:pt x="9225" y="10077"/>
                    <a:pt x="9353" y="9715"/>
                  </a:cubicBezTo>
                  <a:cubicBezTo>
                    <a:pt x="9381" y="9637"/>
                    <a:pt x="9403" y="9552"/>
                    <a:pt x="9424" y="9467"/>
                  </a:cubicBezTo>
                  <a:cubicBezTo>
                    <a:pt x="9573" y="8857"/>
                    <a:pt x="9495" y="8240"/>
                    <a:pt x="9218" y="7737"/>
                  </a:cubicBezTo>
                  <a:cubicBezTo>
                    <a:pt x="9318" y="7503"/>
                    <a:pt x="9396" y="7262"/>
                    <a:pt x="9445" y="7014"/>
                  </a:cubicBezTo>
                  <a:cubicBezTo>
                    <a:pt x="9623" y="6134"/>
                    <a:pt x="9417" y="5319"/>
                    <a:pt x="8878" y="4773"/>
                  </a:cubicBezTo>
                  <a:cubicBezTo>
                    <a:pt x="8644" y="4532"/>
                    <a:pt x="8353" y="4355"/>
                    <a:pt x="8027" y="4248"/>
                  </a:cubicBezTo>
                  <a:cubicBezTo>
                    <a:pt x="8112" y="4014"/>
                    <a:pt x="8169" y="3745"/>
                    <a:pt x="8190" y="3433"/>
                  </a:cubicBezTo>
                  <a:cubicBezTo>
                    <a:pt x="8190" y="3362"/>
                    <a:pt x="8197" y="3291"/>
                    <a:pt x="8197" y="3220"/>
                  </a:cubicBezTo>
                  <a:cubicBezTo>
                    <a:pt x="8204" y="3135"/>
                    <a:pt x="8197" y="3050"/>
                    <a:pt x="8190" y="2965"/>
                  </a:cubicBezTo>
                  <a:cubicBezTo>
                    <a:pt x="8204" y="2873"/>
                    <a:pt x="8204" y="2773"/>
                    <a:pt x="8197" y="2681"/>
                  </a:cubicBezTo>
                  <a:cubicBezTo>
                    <a:pt x="8133" y="1554"/>
                    <a:pt x="7609" y="901"/>
                    <a:pt x="7176" y="554"/>
                  </a:cubicBezTo>
                  <a:cubicBezTo>
                    <a:pt x="6730" y="199"/>
                    <a:pt x="6162" y="1"/>
                    <a:pt x="5567"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73"/>
            <p:cNvSpPr/>
            <p:nvPr/>
          </p:nvSpPr>
          <p:spPr>
            <a:xfrm>
              <a:off x="3077119" y="1246974"/>
              <a:ext cx="239677" cy="339492"/>
            </a:xfrm>
            <a:custGeom>
              <a:avLst/>
              <a:gdLst/>
              <a:ahLst/>
              <a:cxnLst/>
              <a:rect l="l" t="t" r="r" b="b"/>
              <a:pathLst>
                <a:path w="6673" h="9452" extrusionOk="0">
                  <a:moveTo>
                    <a:pt x="3781" y="1"/>
                  </a:moveTo>
                  <a:cubicBezTo>
                    <a:pt x="3552" y="1"/>
                    <a:pt x="3321" y="92"/>
                    <a:pt x="3134" y="235"/>
                  </a:cubicBezTo>
                  <a:cubicBezTo>
                    <a:pt x="2872" y="441"/>
                    <a:pt x="2702" y="739"/>
                    <a:pt x="2567" y="1051"/>
                  </a:cubicBezTo>
                  <a:cubicBezTo>
                    <a:pt x="2219" y="1859"/>
                    <a:pt x="2113" y="2774"/>
                    <a:pt x="2269" y="3639"/>
                  </a:cubicBezTo>
                  <a:cubicBezTo>
                    <a:pt x="2087" y="3493"/>
                    <a:pt x="1843" y="3404"/>
                    <a:pt x="1608" y="3404"/>
                  </a:cubicBezTo>
                  <a:cubicBezTo>
                    <a:pt x="1524" y="3404"/>
                    <a:pt x="1440" y="3416"/>
                    <a:pt x="1362" y="3440"/>
                  </a:cubicBezTo>
                  <a:cubicBezTo>
                    <a:pt x="1064" y="3539"/>
                    <a:pt x="837" y="3802"/>
                    <a:pt x="723" y="4092"/>
                  </a:cubicBezTo>
                  <a:cubicBezTo>
                    <a:pt x="617" y="4390"/>
                    <a:pt x="617" y="4716"/>
                    <a:pt x="674" y="5028"/>
                  </a:cubicBezTo>
                  <a:cubicBezTo>
                    <a:pt x="780" y="5667"/>
                    <a:pt x="1113" y="6269"/>
                    <a:pt x="1603" y="6702"/>
                  </a:cubicBezTo>
                  <a:cubicBezTo>
                    <a:pt x="1408" y="6638"/>
                    <a:pt x="1169" y="6575"/>
                    <a:pt x="933" y="6575"/>
                  </a:cubicBezTo>
                  <a:cubicBezTo>
                    <a:pt x="747" y="6575"/>
                    <a:pt x="563" y="6614"/>
                    <a:pt x="404" y="6723"/>
                  </a:cubicBezTo>
                  <a:cubicBezTo>
                    <a:pt x="106" y="6929"/>
                    <a:pt x="0" y="7340"/>
                    <a:pt x="78" y="7695"/>
                  </a:cubicBezTo>
                  <a:cubicBezTo>
                    <a:pt x="163" y="8049"/>
                    <a:pt x="397" y="8347"/>
                    <a:pt x="667" y="8588"/>
                  </a:cubicBezTo>
                  <a:cubicBezTo>
                    <a:pt x="1313" y="9158"/>
                    <a:pt x="2181" y="9451"/>
                    <a:pt x="3041" y="9451"/>
                  </a:cubicBezTo>
                  <a:cubicBezTo>
                    <a:pt x="3143" y="9451"/>
                    <a:pt x="3245" y="9447"/>
                    <a:pt x="3347" y="9439"/>
                  </a:cubicBezTo>
                  <a:cubicBezTo>
                    <a:pt x="4311" y="9354"/>
                    <a:pt x="5219" y="8914"/>
                    <a:pt x="5935" y="8269"/>
                  </a:cubicBezTo>
                  <a:cubicBezTo>
                    <a:pt x="6197" y="8035"/>
                    <a:pt x="6438" y="7765"/>
                    <a:pt x="6552" y="7439"/>
                  </a:cubicBezTo>
                  <a:cubicBezTo>
                    <a:pt x="6672" y="7106"/>
                    <a:pt x="6637" y="6709"/>
                    <a:pt x="6403" y="6454"/>
                  </a:cubicBezTo>
                  <a:cubicBezTo>
                    <a:pt x="6273" y="6312"/>
                    <a:pt x="6080" y="6234"/>
                    <a:pt x="5894" y="6234"/>
                  </a:cubicBezTo>
                  <a:cubicBezTo>
                    <a:pt x="5834" y="6234"/>
                    <a:pt x="5775" y="6242"/>
                    <a:pt x="5719" y="6259"/>
                  </a:cubicBezTo>
                  <a:lnTo>
                    <a:pt x="5719" y="6259"/>
                  </a:lnTo>
                  <a:cubicBezTo>
                    <a:pt x="6220" y="5906"/>
                    <a:pt x="6490" y="5433"/>
                    <a:pt x="6594" y="4922"/>
                  </a:cubicBezTo>
                  <a:cubicBezTo>
                    <a:pt x="6658" y="4589"/>
                    <a:pt x="6644" y="4206"/>
                    <a:pt x="6403" y="3958"/>
                  </a:cubicBezTo>
                  <a:cubicBezTo>
                    <a:pt x="6256" y="3806"/>
                    <a:pt x="6046" y="3741"/>
                    <a:pt x="5831" y="3741"/>
                  </a:cubicBezTo>
                  <a:cubicBezTo>
                    <a:pt x="5715" y="3741"/>
                    <a:pt x="5598" y="3760"/>
                    <a:pt x="5488" y="3795"/>
                  </a:cubicBezTo>
                  <a:cubicBezTo>
                    <a:pt x="5176" y="3901"/>
                    <a:pt x="4914" y="4107"/>
                    <a:pt x="4666" y="4319"/>
                  </a:cubicBezTo>
                  <a:cubicBezTo>
                    <a:pt x="4822" y="3277"/>
                    <a:pt x="4893" y="2270"/>
                    <a:pt x="4765" y="1277"/>
                  </a:cubicBezTo>
                  <a:cubicBezTo>
                    <a:pt x="4737" y="1036"/>
                    <a:pt x="4687" y="788"/>
                    <a:pt x="4588" y="568"/>
                  </a:cubicBezTo>
                  <a:cubicBezTo>
                    <a:pt x="4481" y="341"/>
                    <a:pt x="4304" y="143"/>
                    <a:pt x="4077" y="58"/>
                  </a:cubicBezTo>
                  <a:cubicBezTo>
                    <a:pt x="3982" y="19"/>
                    <a:pt x="3882" y="1"/>
                    <a:pt x="37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73"/>
            <p:cNvSpPr/>
            <p:nvPr/>
          </p:nvSpPr>
          <p:spPr>
            <a:xfrm>
              <a:off x="3199598" y="1381987"/>
              <a:ext cx="3089" cy="267190"/>
            </a:xfrm>
            <a:custGeom>
              <a:avLst/>
              <a:gdLst/>
              <a:ahLst/>
              <a:cxnLst/>
              <a:rect l="l" t="t" r="r" b="b"/>
              <a:pathLst>
                <a:path w="86" h="7439" fill="none" extrusionOk="0">
                  <a:moveTo>
                    <a:pt x="1" y="0"/>
                  </a:moveTo>
                  <a:cubicBezTo>
                    <a:pt x="29" y="2482"/>
                    <a:pt x="57" y="4964"/>
                    <a:pt x="86" y="7438"/>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73"/>
            <p:cNvSpPr/>
            <p:nvPr/>
          </p:nvSpPr>
          <p:spPr>
            <a:xfrm>
              <a:off x="3161166" y="1454577"/>
              <a:ext cx="39761" cy="46621"/>
            </a:xfrm>
            <a:custGeom>
              <a:avLst/>
              <a:gdLst/>
              <a:ahLst/>
              <a:cxnLst/>
              <a:rect l="l" t="t" r="r" b="b"/>
              <a:pathLst>
                <a:path w="1107" h="1298" fill="none" extrusionOk="0">
                  <a:moveTo>
                    <a:pt x="1106" y="1298"/>
                  </a:moveTo>
                  <a:cubicBezTo>
                    <a:pt x="737" y="865"/>
                    <a:pt x="369" y="433"/>
                    <a:pt x="0" y="0"/>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73"/>
            <p:cNvSpPr/>
            <p:nvPr/>
          </p:nvSpPr>
          <p:spPr>
            <a:xfrm>
              <a:off x="3201393" y="1497354"/>
              <a:ext cx="34409" cy="40766"/>
            </a:xfrm>
            <a:custGeom>
              <a:avLst/>
              <a:gdLst/>
              <a:ahLst/>
              <a:cxnLst/>
              <a:rect l="l" t="t" r="r" b="b"/>
              <a:pathLst>
                <a:path w="958" h="1135" fill="none" extrusionOk="0">
                  <a:moveTo>
                    <a:pt x="958" y="0"/>
                  </a:moveTo>
                  <a:cubicBezTo>
                    <a:pt x="653" y="390"/>
                    <a:pt x="334" y="766"/>
                    <a:pt x="0" y="1135"/>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73"/>
            <p:cNvSpPr/>
            <p:nvPr/>
          </p:nvSpPr>
          <p:spPr>
            <a:xfrm>
              <a:off x="3200100" y="1408710"/>
              <a:ext cx="17384" cy="17887"/>
            </a:xfrm>
            <a:custGeom>
              <a:avLst/>
              <a:gdLst/>
              <a:ahLst/>
              <a:cxnLst/>
              <a:rect l="l" t="t" r="r" b="b"/>
              <a:pathLst>
                <a:path w="484" h="498" fill="none" extrusionOk="0">
                  <a:moveTo>
                    <a:pt x="483" y="1"/>
                  </a:moveTo>
                  <a:cubicBezTo>
                    <a:pt x="320" y="164"/>
                    <a:pt x="157" y="334"/>
                    <a:pt x="1" y="497"/>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73"/>
            <p:cNvSpPr/>
            <p:nvPr/>
          </p:nvSpPr>
          <p:spPr>
            <a:xfrm>
              <a:off x="3091881" y="1362879"/>
              <a:ext cx="75175" cy="87567"/>
            </a:xfrm>
            <a:custGeom>
              <a:avLst/>
              <a:gdLst/>
              <a:ahLst/>
              <a:cxnLst/>
              <a:rect l="l" t="t" r="r" b="b"/>
              <a:pathLst>
                <a:path w="2093" h="2438" extrusionOk="0">
                  <a:moveTo>
                    <a:pt x="1404" y="1"/>
                  </a:moveTo>
                  <a:cubicBezTo>
                    <a:pt x="1258" y="1"/>
                    <a:pt x="1103" y="41"/>
                    <a:pt x="943" y="121"/>
                  </a:cubicBezTo>
                  <a:cubicBezTo>
                    <a:pt x="369" y="405"/>
                    <a:pt x="0" y="1057"/>
                    <a:pt x="50" y="1688"/>
                  </a:cubicBezTo>
                  <a:cubicBezTo>
                    <a:pt x="64" y="1929"/>
                    <a:pt x="142" y="2170"/>
                    <a:pt x="327" y="2326"/>
                  </a:cubicBezTo>
                  <a:cubicBezTo>
                    <a:pt x="416" y="2398"/>
                    <a:pt x="533" y="2437"/>
                    <a:pt x="648" y="2437"/>
                  </a:cubicBezTo>
                  <a:cubicBezTo>
                    <a:pt x="771" y="2437"/>
                    <a:pt x="891" y="2393"/>
                    <a:pt x="972" y="2298"/>
                  </a:cubicBezTo>
                  <a:cubicBezTo>
                    <a:pt x="1184" y="2035"/>
                    <a:pt x="958" y="1603"/>
                    <a:pt x="1128" y="1305"/>
                  </a:cubicBezTo>
                  <a:cubicBezTo>
                    <a:pt x="1319" y="972"/>
                    <a:pt x="1901" y="993"/>
                    <a:pt x="2021" y="624"/>
                  </a:cubicBezTo>
                  <a:cubicBezTo>
                    <a:pt x="2092" y="397"/>
                    <a:pt x="1915" y="142"/>
                    <a:pt x="1688" y="57"/>
                  </a:cubicBezTo>
                  <a:cubicBezTo>
                    <a:pt x="1599" y="20"/>
                    <a:pt x="1503" y="1"/>
                    <a:pt x="1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73"/>
            <p:cNvSpPr/>
            <p:nvPr/>
          </p:nvSpPr>
          <p:spPr>
            <a:xfrm>
              <a:off x="3091881" y="1361586"/>
              <a:ext cx="70075" cy="88932"/>
            </a:xfrm>
            <a:custGeom>
              <a:avLst/>
              <a:gdLst/>
              <a:ahLst/>
              <a:cxnLst/>
              <a:rect l="l" t="t" r="r" b="b"/>
              <a:pathLst>
                <a:path w="1951" h="2476" fill="none" extrusionOk="0">
                  <a:moveTo>
                    <a:pt x="1950" y="299"/>
                  </a:moveTo>
                  <a:cubicBezTo>
                    <a:pt x="1886" y="207"/>
                    <a:pt x="1794" y="136"/>
                    <a:pt x="1688" y="93"/>
                  </a:cubicBezTo>
                  <a:cubicBezTo>
                    <a:pt x="1468" y="1"/>
                    <a:pt x="1213" y="22"/>
                    <a:pt x="943" y="157"/>
                  </a:cubicBezTo>
                  <a:cubicBezTo>
                    <a:pt x="369" y="441"/>
                    <a:pt x="0" y="1093"/>
                    <a:pt x="50" y="1724"/>
                  </a:cubicBezTo>
                  <a:cubicBezTo>
                    <a:pt x="64" y="1965"/>
                    <a:pt x="142" y="2206"/>
                    <a:pt x="327" y="2362"/>
                  </a:cubicBezTo>
                  <a:cubicBezTo>
                    <a:pt x="426" y="2440"/>
                    <a:pt x="553" y="2476"/>
                    <a:pt x="681" y="2469"/>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73"/>
            <p:cNvSpPr/>
            <p:nvPr/>
          </p:nvSpPr>
          <p:spPr>
            <a:xfrm>
              <a:off x="3150965" y="1289069"/>
              <a:ext cx="37462" cy="42885"/>
            </a:xfrm>
            <a:custGeom>
              <a:avLst/>
              <a:gdLst/>
              <a:ahLst/>
              <a:cxnLst/>
              <a:rect l="l" t="t" r="r" b="b"/>
              <a:pathLst>
                <a:path w="1043" h="1194" extrusionOk="0">
                  <a:moveTo>
                    <a:pt x="644" y="1"/>
                  </a:moveTo>
                  <a:cubicBezTo>
                    <a:pt x="581" y="1"/>
                    <a:pt x="518" y="15"/>
                    <a:pt x="461" y="42"/>
                  </a:cubicBezTo>
                  <a:cubicBezTo>
                    <a:pt x="341" y="91"/>
                    <a:pt x="249" y="191"/>
                    <a:pt x="178" y="304"/>
                  </a:cubicBezTo>
                  <a:cubicBezTo>
                    <a:pt x="78" y="453"/>
                    <a:pt x="22" y="630"/>
                    <a:pt x="7" y="815"/>
                  </a:cubicBezTo>
                  <a:cubicBezTo>
                    <a:pt x="0" y="921"/>
                    <a:pt x="22" y="1034"/>
                    <a:pt x="93" y="1112"/>
                  </a:cubicBezTo>
                  <a:cubicBezTo>
                    <a:pt x="152" y="1172"/>
                    <a:pt x="232" y="1194"/>
                    <a:pt x="315" y="1194"/>
                  </a:cubicBezTo>
                  <a:cubicBezTo>
                    <a:pt x="379" y="1194"/>
                    <a:pt x="445" y="1181"/>
                    <a:pt x="504" y="1162"/>
                  </a:cubicBezTo>
                  <a:cubicBezTo>
                    <a:pt x="653" y="1112"/>
                    <a:pt x="795" y="1020"/>
                    <a:pt x="894" y="900"/>
                  </a:cubicBezTo>
                  <a:cubicBezTo>
                    <a:pt x="993" y="772"/>
                    <a:pt x="1043" y="602"/>
                    <a:pt x="1007" y="446"/>
                  </a:cubicBezTo>
                  <a:cubicBezTo>
                    <a:pt x="972" y="283"/>
                    <a:pt x="951" y="127"/>
                    <a:pt x="844" y="56"/>
                  </a:cubicBezTo>
                  <a:cubicBezTo>
                    <a:pt x="784" y="18"/>
                    <a:pt x="715" y="1"/>
                    <a:pt x="6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73"/>
            <p:cNvSpPr/>
            <p:nvPr/>
          </p:nvSpPr>
          <p:spPr>
            <a:xfrm>
              <a:off x="3150965" y="1288746"/>
              <a:ext cx="26004" cy="43604"/>
            </a:xfrm>
            <a:custGeom>
              <a:avLst/>
              <a:gdLst/>
              <a:ahLst/>
              <a:cxnLst/>
              <a:rect l="l" t="t" r="r" b="b"/>
              <a:pathLst>
                <a:path w="724" h="1214" fill="none" extrusionOk="0">
                  <a:moveTo>
                    <a:pt x="412" y="1192"/>
                  </a:moveTo>
                  <a:cubicBezTo>
                    <a:pt x="298" y="1213"/>
                    <a:pt x="178" y="1206"/>
                    <a:pt x="93" y="1121"/>
                  </a:cubicBezTo>
                  <a:cubicBezTo>
                    <a:pt x="22" y="1043"/>
                    <a:pt x="0" y="930"/>
                    <a:pt x="7" y="824"/>
                  </a:cubicBezTo>
                  <a:cubicBezTo>
                    <a:pt x="22" y="639"/>
                    <a:pt x="78" y="462"/>
                    <a:pt x="178" y="313"/>
                  </a:cubicBezTo>
                  <a:cubicBezTo>
                    <a:pt x="249" y="200"/>
                    <a:pt x="341" y="100"/>
                    <a:pt x="461" y="51"/>
                  </a:cubicBezTo>
                  <a:cubicBezTo>
                    <a:pt x="546" y="15"/>
                    <a:pt x="639" y="1"/>
                    <a:pt x="724" y="22"/>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73"/>
            <p:cNvSpPr/>
            <p:nvPr/>
          </p:nvSpPr>
          <p:spPr>
            <a:xfrm>
              <a:off x="3186883" y="1235588"/>
              <a:ext cx="80743" cy="98594"/>
            </a:xfrm>
            <a:custGeom>
              <a:avLst/>
              <a:gdLst/>
              <a:ahLst/>
              <a:cxnLst/>
              <a:rect l="l" t="t" r="r" b="b"/>
              <a:pathLst>
                <a:path w="2248" h="2745" extrusionOk="0">
                  <a:moveTo>
                    <a:pt x="1056" y="0"/>
                  </a:moveTo>
                  <a:cubicBezTo>
                    <a:pt x="765" y="0"/>
                    <a:pt x="474" y="106"/>
                    <a:pt x="270" y="311"/>
                  </a:cubicBezTo>
                  <a:cubicBezTo>
                    <a:pt x="107" y="474"/>
                    <a:pt x="0" y="729"/>
                    <a:pt x="114" y="935"/>
                  </a:cubicBezTo>
                  <a:cubicBezTo>
                    <a:pt x="255" y="1197"/>
                    <a:pt x="660" y="1190"/>
                    <a:pt x="858" y="1410"/>
                  </a:cubicBezTo>
                  <a:cubicBezTo>
                    <a:pt x="1156" y="1729"/>
                    <a:pt x="879" y="2346"/>
                    <a:pt x="1206" y="2637"/>
                  </a:cubicBezTo>
                  <a:cubicBezTo>
                    <a:pt x="1289" y="2711"/>
                    <a:pt x="1394" y="2744"/>
                    <a:pt x="1502" y="2744"/>
                  </a:cubicBezTo>
                  <a:cubicBezTo>
                    <a:pt x="1652" y="2744"/>
                    <a:pt x="1808" y="2680"/>
                    <a:pt x="1915" y="2573"/>
                  </a:cubicBezTo>
                  <a:cubicBezTo>
                    <a:pt x="2099" y="2382"/>
                    <a:pt x="2170" y="2112"/>
                    <a:pt x="2184" y="1850"/>
                  </a:cubicBezTo>
                  <a:cubicBezTo>
                    <a:pt x="2220" y="1332"/>
                    <a:pt x="2248" y="644"/>
                    <a:pt x="1730" y="226"/>
                  </a:cubicBezTo>
                  <a:cubicBezTo>
                    <a:pt x="1540" y="74"/>
                    <a:pt x="1298" y="0"/>
                    <a:pt x="10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73"/>
            <p:cNvSpPr/>
            <p:nvPr/>
          </p:nvSpPr>
          <p:spPr>
            <a:xfrm>
              <a:off x="3189433" y="1231709"/>
              <a:ext cx="76432" cy="49710"/>
            </a:xfrm>
            <a:custGeom>
              <a:avLst/>
              <a:gdLst/>
              <a:ahLst/>
              <a:cxnLst/>
              <a:rect l="l" t="t" r="r" b="b"/>
              <a:pathLst>
                <a:path w="2128" h="1384" fill="none" extrusionOk="0">
                  <a:moveTo>
                    <a:pt x="2127" y="1383"/>
                  </a:moveTo>
                  <a:cubicBezTo>
                    <a:pt x="2106" y="1000"/>
                    <a:pt x="2000" y="610"/>
                    <a:pt x="1659" y="334"/>
                  </a:cubicBezTo>
                  <a:cubicBezTo>
                    <a:pt x="1241" y="1"/>
                    <a:pt x="574" y="43"/>
                    <a:pt x="199" y="419"/>
                  </a:cubicBezTo>
                  <a:cubicBezTo>
                    <a:pt x="99" y="518"/>
                    <a:pt x="21" y="660"/>
                    <a:pt x="0" y="795"/>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73"/>
            <p:cNvSpPr/>
            <p:nvPr/>
          </p:nvSpPr>
          <p:spPr>
            <a:xfrm>
              <a:off x="3244423" y="1295390"/>
              <a:ext cx="21443" cy="38216"/>
            </a:xfrm>
            <a:custGeom>
              <a:avLst/>
              <a:gdLst/>
              <a:ahLst/>
              <a:cxnLst/>
              <a:rect l="l" t="t" r="r" b="b"/>
              <a:pathLst>
                <a:path w="597" h="1064" fill="none" extrusionOk="0">
                  <a:moveTo>
                    <a:pt x="1" y="1064"/>
                  </a:moveTo>
                  <a:cubicBezTo>
                    <a:pt x="121" y="1043"/>
                    <a:pt x="228" y="986"/>
                    <a:pt x="313" y="908"/>
                  </a:cubicBezTo>
                  <a:cubicBezTo>
                    <a:pt x="497" y="717"/>
                    <a:pt x="568" y="447"/>
                    <a:pt x="582" y="185"/>
                  </a:cubicBezTo>
                  <a:cubicBezTo>
                    <a:pt x="589" y="128"/>
                    <a:pt x="589" y="64"/>
                    <a:pt x="596" y="0"/>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73"/>
            <p:cNvSpPr/>
            <p:nvPr/>
          </p:nvSpPr>
          <p:spPr>
            <a:xfrm>
              <a:off x="3224560" y="1318809"/>
              <a:ext cx="5639" cy="11494"/>
            </a:xfrm>
            <a:custGeom>
              <a:avLst/>
              <a:gdLst/>
              <a:ahLst/>
              <a:cxnLst/>
              <a:rect l="l" t="t" r="r" b="b"/>
              <a:pathLst>
                <a:path w="157" h="320" fill="none" extrusionOk="0">
                  <a:moveTo>
                    <a:pt x="1" y="1"/>
                  </a:moveTo>
                  <a:cubicBezTo>
                    <a:pt x="22" y="128"/>
                    <a:pt x="64" y="235"/>
                    <a:pt x="157" y="320"/>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6" name="Google Shape;3616;p73"/>
          <p:cNvGrpSpPr/>
          <p:nvPr/>
        </p:nvGrpSpPr>
        <p:grpSpPr>
          <a:xfrm>
            <a:off x="3389367" y="3843594"/>
            <a:ext cx="641958" cy="799454"/>
            <a:chOff x="3216155" y="1788969"/>
            <a:chExt cx="360145" cy="448502"/>
          </a:xfrm>
        </p:grpSpPr>
        <p:sp>
          <p:nvSpPr>
            <p:cNvPr id="3617" name="Google Shape;3617;p73"/>
            <p:cNvSpPr/>
            <p:nvPr/>
          </p:nvSpPr>
          <p:spPr>
            <a:xfrm>
              <a:off x="3216155" y="1788969"/>
              <a:ext cx="360145" cy="448502"/>
            </a:xfrm>
            <a:custGeom>
              <a:avLst/>
              <a:gdLst/>
              <a:ahLst/>
              <a:cxnLst/>
              <a:rect l="l" t="t" r="r" b="b"/>
              <a:pathLst>
                <a:path w="10027" h="12487" extrusionOk="0">
                  <a:moveTo>
                    <a:pt x="4851" y="0"/>
                  </a:moveTo>
                  <a:cubicBezTo>
                    <a:pt x="4241" y="0"/>
                    <a:pt x="3645" y="206"/>
                    <a:pt x="3156" y="582"/>
                  </a:cubicBezTo>
                  <a:cubicBezTo>
                    <a:pt x="2653" y="972"/>
                    <a:pt x="2277" y="1532"/>
                    <a:pt x="2071" y="2198"/>
                  </a:cubicBezTo>
                  <a:cubicBezTo>
                    <a:pt x="2043" y="2290"/>
                    <a:pt x="2029" y="2383"/>
                    <a:pt x="2014" y="2468"/>
                  </a:cubicBezTo>
                  <a:cubicBezTo>
                    <a:pt x="1986" y="2553"/>
                    <a:pt x="1965" y="2638"/>
                    <a:pt x="1951" y="2730"/>
                  </a:cubicBezTo>
                  <a:cubicBezTo>
                    <a:pt x="1943" y="2773"/>
                    <a:pt x="1936" y="2815"/>
                    <a:pt x="1936" y="2865"/>
                  </a:cubicBezTo>
                  <a:cubicBezTo>
                    <a:pt x="1915" y="3021"/>
                    <a:pt x="1901" y="3226"/>
                    <a:pt x="1922" y="3453"/>
                  </a:cubicBezTo>
                  <a:cubicBezTo>
                    <a:pt x="1539" y="3702"/>
                    <a:pt x="1242" y="4056"/>
                    <a:pt x="1071" y="4482"/>
                  </a:cubicBezTo>
                  <a:cubicBezTo>
                    <a:pt x="965" y="4730"/>
                    <a:pt x="915" y="4999"/>
                    <a:pt x="908" y="5269"/>
                  </a:cubicBezTo>
                  <a:cubicBezTo>
                    <a:pt x="610" y="5503"/>
                    <a:pt x="369" y="5808"/>
                    <a:pt x="220" y="6169"/>
                  </a:cubicBezTo>
                  <a:cubicBezTo>
                    <a:pt x="1" y="6687"/>
                    <a:pt x="8" y="7261"/>
                    <a:pt x="235" y="7743"/>
                  </a:cubicBezTo>
                  <a:cubicBezTo>
                    <a:pt x="249" y="7878"/>
                    <a:pt x="270" y="8013"/>
                    <a:pt x="313" y="8147"/>
                  </a:cubicBezTo>
                  <a:cubicBezTo>
                    <a:pt x="447" y="8630"/>
                    <a:pt x="795" y="9317"/>
                    <a:pt x="1702" y="9849"/>
                  </a:cubicBezTo>
                  <a:cubicBezTo>
                    <a:pt x="1702" y="9849"/>
                    <a:pt x="1709" y="9856"/>
                    <a:pt x="1709" y="9856"/>
                  </a:cubicBezTo>
                  <a:cubicBezTo>
                    <a:pt x="1752" y="9878"/>
                    <a:pt x="1795" y="9906"/>
                    <a:pt x="1837" y="9927"/>
                  </a:cubicBezTo>
                  <a:cubicBezTo>
                    <a:pt x="1844" y="9934"/>
                    <a:pt x="1851" y="9934"/>
                    <a:pt x="1858" y="9941"/>
                  </a:cubicBezTo>
                  <a:cubicBezTo>
                    <a:pt x="1901" y="9963"/>
                    <a:pt x="1943" y="9984"/>
                    <a:pt x="1979" y="9998"/>
                  </a:cubicBezTo>
                  <a:cubicBezTo>
                    <a:pt x="1986" y="10005"/>
                    <a:pt x="2000" y="10012"/>
                    <a:pt x="2007" y="10012"/>
                  </a:cubicBezTo>
                  <a:cubicBezTo>
                    <a:pt x="2043" y="10034"/>
                    <a:pt x="2078" y="10048"/>
                    <a:pt x="2114" y="10062"/>
                  </a:cubicBezTo>
                  <a:cubicBezTo>
                    <a:pt x="2128" y="10069"/>
                    <a:pt x="2135" y="10076"/>
                    <a:pt x="2142" y="10076"/>
                  </a:cubicBezTo>
                  <a:cubicBezTo>
                    <a:pt x="2227" y="10112"/>
                    <a:pt x="2305" y="10147"/>
                    <a:pt x="2390" y="10175"/>
                  </a:cubicBezTo>
                  <a:cubicBezTo>
                    <a:pt x="2688" y="10296"/>
                    <a:pt x="3000" y="10388"/>
                    <a:pt x="3312" y="10452"/>
                  </a:cubicBezTo>
                  <a:lnTo>
                    <a:pt x="3326" y="11026"/>
                  </a:lnTo>
                  <a:cubicBezTo>
                    <a:pt x="3333" y="11835"/>
                    <a:pt x="4007" y="12487"/>
                    <a:pt x="4815" y="12487"/>
                  </a:cubicBezTo>
                  <a:lnTo>
                    <a:pt x="4837" y="12487"/>
                  </a:lnTo>
                  <a:cubicBezTo>
                    <a:pt x="5659" y="12473"/>
                    <a:pt x="6318" y="11792"/>
                    <a:pt x="6304" y="10977"/>
                  </a:cubicBezTo>
                  <a:lnTo>
                    <a:pt x="6290" y="10431"/>
                  </a:lnTo>
                  <a:cubicBezTo>
                    <a:pt x="6482" y="10388"/>
                    <a:pt x="6666" y="10331"/>
                    <a:pt x="6850" y="10275"/>
                  </a:cubicBezTo>
                  <a:cubicBezTo>
                    <a:pt x="7503" y="10055"/>
                    <a:pt x="8027" y="9764"/>
                    <a:pt x="8453" y="9381"/>
                  </a:cubicBezTo>
                  <a:cubicBezTo>
                    <a:pt x="8517" y="9325"/>
                    <a:pt x="8573" y="9268"/>
                    <a:pt x="8637" y="9204"/>
                  </a:cubicBezTo>
                  <a:cubicBezTo>
                    <a:pt x="8680" y="9161"/>
                    <a:pt x="8722" y="9112"/>
                    <a:pt x="8751" y="9076"/>
                  </a:cubicBezTo>
                  <a:cubicBezTo>
                    <a:pt x="8765" y="9062"/>
                    <a:pt x="8786" y="9041"/>
                    <a:pt x="8800" y="9027"/>
                  </a:cubicBezTo>
                  <a:cubicBezTo>
                    <a:pt x="8843" y="8977"/>
                    <a:pt x="8885" y="8920"/>
                    <a:pt x="8935" y="8849"/>
                  </a:cubicBezTo>
                  <a:cubicBezTo>
                    <a:pt x="8935" y="8849"/>
                    <a:pt x="8942" y="8842"/>
                    <a:pt x="8942" y="8842"/>
                  </a:cubicBezTo>
                  <a:cubicBezTo>
                    <a:pt x="8992" y="8779"/>
                    <a:pt x="9034" y="8708"/>
                    <a:pt x="9077" y="8637"/>
                  </a:cubicBezTo>
                  <a:cubicBezTo>
                    <a:pt x="9077" y="8637"/>
                    <a:pt x="9077" y="8637"/>
                    <a:pt x="9084" y="8630"/>
                  </a:cubicBezTo>
                  <a:cubicBezTo>
                    <a:pt x="9155" y="8516"/>
                    <a:pt x="9219" y="8396"/>
                    <a:pt x="9268" y="8275"/>
                  </a:cubicBezTo>
                  <a:cubicBezTo>
                    <a:pt x="9545" y="8062"/>
                    <a:pt x="9750" y="7779"/>
                    <a:pt x="9878" y="7453"/>
                  </a:cubicBezTo>
                  <a:cubicBezTo>
                    <a:pt x="9942" y="7304"/>
                    <a:pt x="9984" y="7133"/>
                    <a:pt x="10013" y="6963"/>
                  </a:cubicBezTo>
                  <a:cubicBezTo>
                    <a:pt x="10027" y="6829"/>
                    <a:pt x="10027" y="6687"/>
                    <a:pt x="10013" y="6559"/>
                  </a:cubicBezTo>
                  <a:cubicBezTo>
                    <a:pt x="10013" y="6431"/>
                    <a:pt x="10006" y="6297"/>
                    <a:pt x="9970" y="6169"/>
                  </a:cubicBezTo>
                  <a:cubicBezTo>
                    <a:pt x="9913" y="5893"/>
                    <a:pt x="9800" y="5630"/>
                    <a:pt x="9644" y="5389"/>
                  </a:cubicBezTo>
                  <a:cubicBezTo>
                    <a:pt x="9474" y="5134"/>
                    <a:pt x="9190" y="4708"/>
                    <a:pt x="8687" y="4404"/>
                  </a:cubicBezTo>
                  <a:cubicBezTo>
                    <a:pt x="8630" y="4035"/>
                    <a:pt x="8460" y="3673"/>
                    <a:pt x="8176" y="3382"/>
                  </a:cubicBezTo>
                  <a:cubicBezTo>
                    <a:pt x="7935" y="3134"/>
                    <a:pt x="7637" y="2943"/>
                    <a:pt x="7297" y="2836"/>
                  </a:cubicBezTo>
                  <a:cubicBezTo>
                    <a:pt x="7269" y="2617"/>
                    <a:pt x="7219" y="2404"/>
                    <a:pt x="7155" y="2198"/>
                  </a:cubicBezTo>
                  <a:cubicBezTo>
                    <a:pt x="7162" y="2170"/>
                    <a:pt x="7162" y="2142"/>
                    <a:pt x="7162" y="2113"/>
                  </a:cubicBezTo>
                  <a:cubicBezTo>
                    <a:pt x="7184" y="1759"/>
                    <a:pt x="7070" y="1425"/>
                    <a:pt x="6879" y="1163"/>
                  </a:cubicBezTo>
                  <a:cubicBezTo>
                    <a:pt x="6786" y="922"/>
                    <a:pt x="6630" y="709"/>
                    <a:pt x="6425" y="539"/>
                  </a:cubicBezTo>
                  <a:cubicBezTo>
                    <a:pt x="6382" y="511"/>
                    <a:pt x="6347" y="482"/>
                    <a:pt x="6311" y="454"/>
                  </a:cubicBezTo>
                  <a:cubicBezTo>
                    <a:pt x="5893" y="156"/>
                    <a:pt x="5383" y="0"/>
                    <a:pt x="4851"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73"/>
            <p:cNvSpPr/>
            <p:nvPr/>
          </p:nvSpPr>
          <p:spPr>
            <a:xfrm>
              <a:off x="3272187" y="1848807"/>
              <a:ext cx="236876" cy="270387"/>
            </a:xfrm>
            <a:custGeom>
              <a:avLst/>
              <a:gdLst/>
              <a:ahLst/>
              <a:cxnLst/>
              <a:rect l="l" t="t" r="r" b="b"/>
              <a:pathLst>
                <a:path w="6595" h="7528" extrusionOk="0">
                  <a:moveTo>
                    <a:pt x="3352" y="0"/>
                  </a:moveTo>
                  <a:cubicBezTo>
                    <a:pt x="3015" y="0"/>
                    <a:pt x="2705" y="249"/>
                    <a:pt x="2518" y="539"/>
                  </a:cubicBezTo>
                  <a:cubicBezTo>
                    <a:pt x="2241" y="958"/>
                    <a:pt x="2135" y="1461"/>
                    <a:pt x="2135" y="1965"/>
                  </a:cubicBezTo>
                  <a:cubicBezTo>
                    <a:pt x="2128" y="2461"/>
                    <a:pt x="2227" y="2957"/>
                    <a:pt x="2277" y="3553"/>
                  </a:cubicBezTo>
                  <a:cubicBezTo>
                    <a:pt x="2135" y="3432"/>
                    <a:pt x="1986" y="3298"/>
                    <a:pt x="1809" y="3220"/>
                  </a:cubicBezTo>
                  <a:cubicBezTo>
                    <a:pt x="1711" y="3177"/>
                    <a:pt x="1602" y="3151"/>
                    <a:pt x="1494" y="3151"/>
                  </a:cubicBezTo>
                  <a:cubicBezTo>
                    <a:pt x="1407" y="3151"/>
                    <a:pt x="1321" y="3168"/>
                    <a:pt x="1241" y="3206"/>
                  </a:cubicBezTo>
                  <a:cubicBezTo>
                    <a:pt x="1050" y="3305"/>
                    <a:pt x="937" y="3525"/>
                    <a:pt x="944" y="3744"/>
                  </a:cubicBezTo>
                  <a:cubicBezTo>
                    <a:pt x="944" y="3964"/>
                    <a:pt x="1043" y="4170"/>
                    <a:pt x="1185" y="4333"/>
                  </a:cubicBezTo>
                  <a:cubicBezTo>
                    <a:pt x="1327" y="4503"/>
                    <a:pt x="1504" y="4631"/>
                    <a:pt x="1639" y="4801"/>
                  </a:cubicBezTo>
                  <a:cubicBezTo>
                    <a:pt x="1497" y="4735"/>
                    <a:pt x="1342" y="4704"/>
                    <a:pt x="1187" y="4704"/>
                  </a:cubicBezTo>
                  <a:cubicBezTo>
                    <a:pt x="925" y="4704"/>
                    <a:pt x="662" y="4795"/>
                    <a:pt x="461" y="4964"/>
                  </a:cubicBezTo>
                  <a:cubicBezTo>
                    <a:pt x="142" y="5233"/>
                    <a:pt x="1" y="5694"/>
                    <a:pt x="114" y="6099"/>
                  </a:cubicBezTo>
                  <a:cubicBezTo>
                    <a:pt x="270" y="6645"/>
                    <a:pt x="809" y="6985"/>
                    <a:pt x="1334" y="7191"/>
                  </a:cubicBezTo>
                  <a:cubicBezTo>
                    <a:pt x="1922" y="7415"/>
                    <a:pt x="2553" y="7527"/>
                    <a:pt x="3184" y="7527"/>
                  </a:cubicBezTo>
                  <a:cubicBezTo>
                    <a:pt x="3746" y="7527"/>
                    <a:pt x="4309" y="7439"/>
                    <a:pt x="4844" y="7261"/>
                  </a:cubicBezTo>
                  <a:cubicBezTo>
                    <a:pt x="5241" y="7127"/>
                    <a:pt x="5631" y="6942"/>
                    <a:pt x="5950" y="6659"/>
                  </a:cubicBezTo>
                  <a:cubicBezTo>
                    <a:pt x="6262" y="6375"/>
                    <a:pt x="6503" y="5992"/>
                    <a:pt x="6545" y="5567"/>
                  </a:cubicBezTo>
                  <a:cubicBezTo>
                    <a:pt x="6595" y="5148"/>
                    <a:pt x="6425" y="4695"/>
                    <a:pt x="6084" y="4453"/>
                  </a:cubicBezTo>
                  <a:cubicBezTo>
                    <a:pt x="5920" y="4336"/>
                    <a:pt x="5717" y="4276"/>
                    <a:pt x="5517" y="4276"/>
                  </a:cubicBezTo>
                  <a:cubicBezTo>
                    <a:pt x="5294" y="4276"/>
                    <a:pt x="5075" y="4350"/>
                    <a:pt x="4914" y="4503"/>
                  </a:cubicBezTo>
                  <a:cubicBezTo>
                    <a:pt x="5035" y="4354"/>
                    <a:pt x="5234" y="4113"/>
                    <a:pt x="5368" y="3844"/>
                  </a:cubicBezTo>
                  <a:cubicBezTo>
                    <a:pt x="5510" y="3567"/>
                    <a:pt x="5588" y="3255"/>
                    <a:pt x="5538" y="2957"/>
                  </a:cubicBezTo>
                  <a:cubicBezTo>
                    <a:pt x="5517" y="2830"/>
                    <a:pt x="5468" y="2695"/>
                    <a:pt x="5347" y="2638"/>
                  </a:cubicBezTo>
                  <a:cubicBezTo>
                    <a:pt x="5302" y="2616"/>
                    <a:pt x="5253" y="2607"/>
                    <a:pt x="5203" y="2607"/>
                  </a:cubicBezTo>
                  <a:cubicBezTo>
                    <a:pt x="5159" y="2607"/>
                    <a:pt x="5114" y="2614"/>
                    <a:pt x="5070" y="2624"/>
                  </a:cubicBezTo>
                  <a:cubicBezTo>
                    <a:pt x="4730" y="2695"/>
                    <a:pt x="4425" y="2886"/>
                    <a:pt x="4212" y="3156"/>
                  </a:cubicBezTo>
                  <a:cubicBezTo>
                    <a:pt x="4432" y="2397"/>
                    <a:pt x="4439" y="1617"/>
                    <a:pt x="4227" y="901"/>
                  </a:cubicBezTo>
                  <a:cubicBezTo>
                    <a:pt x="4113" y="504"/>
                    <a:pt x="3865" y="71"/>
                    <a:pt x="3454" y="8"/>
                  </a:cubicBezTo>
                  <a:cubicBezTo>
                    <a:pt x="3420" y="2"/>
                    <a:pt x="3386" y="0"/>
                    <a:pt x="33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73"/>
            <p:cNvSpPr/>
            <p:nvPr/>
          </p:nvSpPr>
          <p:spPr>
            <a:xfrm>
              <a:off x="3385506" y="1982528"/>
              <a:ext cx="3628" cy="201461"/>
            </a:xfrm>
            <a:custGeom>
              <a:avLst/>
              <a:gdLst/>
              <a:ahLst/>
              <a:cxnLst/>
              <a:rect l="l" t="t" r="r" b="b"/>
              <a:pathLst>
                <a:path w="101" h="5609" fill="none" extrusionOk="0">
                  <a:moveTo>
                    <a:pt x="1" y="0"/>
                  </a:moveTo>
                  <a:cubicBezTo>
                    <a:pt x="36" y="1872"/>
                    <a:pt x="65" y="3744"/>
                    <a:pt x="100" y="5609"/>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73"/>
            <p:cNvSpPr/>
            <p:nvPr/>
          </p:nvSpPr>
          <p:spPr>
            <a:xfrm>
              <a:off x="3387051" y="2040068"/>
              <a:ext cx="33906" cy="30350"/>
            </a:xfrm>
            <a:custGeom>
              <a:avLst/>
              <a:gdLst/>
              <a:ahLst/>
              <a:cxnLst/>
              <a:rect l="l" t="t" r="r" b="b"/>
              <a:pathLst>
                <a:path w="944" h="845" fill="none" extrusionOk="0">
                  <a:moveTo>
                    <a:pt x="944" y="1"/>
                  </a:moveTo>
                  <a:cubicBezTo>
                    <a:pt x="632" y="284"/>
                    <a:pt x="313" y="568"/>
                    <a:pt x="1" y="844"/>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73"/>
            <p:cNvSpPr/>
            <p:nvPr/>
          </p:nvSpPr>
          <p:spPr>
            <a:xfrm>
              <a:off x="3301208" y="1954045"/>
              <a:ext cx="41808" cy="44250"/>
            </a:xfrm>
            <a:custGeom>
              <a:avLst/>
              <a:gdLst/>
              <a:ahLst/>
              <a:cxnLst/>
              <a:rect l="l" t="t" r="r" b="b"/>
              <a:pathLst>
                <a:path w="1164" h="1232" extrusionOk="0">
                  <a:moveTo>
                    <a:pt x="719" y="0"/>
                  </a:moveTo>
                  <a:cubicBezTo>
                    <a:pt x="661" y="0"/>
                    <a:pt x="602" y="10"/>
                    <a:pt x="547" y="27"/>
                  </a:cubicBezTo>
                  <a:cubicBezTo>
                    <a:pt x="341" y="84"/>
                    <a:pt x="164" y="240"/>
                    <a:pt x="86" y="446"/>
                  </a:cubicBezTo>
                  <a:cubicBezTo>
                    <a:pt x="1" y="644"/>
                    <a:pt x="15" y="878"/>
                    <a:pt x="121" y="1070"/>
                  </a:cubicBezTo>
                  <a:cubicBezTo>
                    <a:pt x="174" y="1151"/>
                    <a:pt x="264" y="1232"/>
                    <a:pt x="353" y="1232"/>
                  </a:cubicBezTo>
                  <a:cubicBezTo>
                    <a:pt x="373" y="1232"/>
                    <a:pt x="393" y="1228"/>
                    <a:pt x="412" y="1219"/>
                  </a:cubicBezTo>
                  <a:cubicBezTo>
                    <a:pt x="533" y="1176"/>
                    <a:pt x="540" y="1013"/>
                    <a:pt x="575" y="892"/>
                  </a:cubicBezTo>
                  <a:cubicBezTo>
                    <a:pt x="625" y="744"/>
                    <a:pt x="760" y="623"/>
                    <a:pt x="916" y="580"/>
                  </a:cubicBezTo>
                  <a:cubicBezTo>
                    <a:pt x="1164" y="517"/>
                    <a:pt x="1121" y="219"/>
                    <a:pt x="1001" y="105"/>
                  </a:cubicBezTo>
                  <a:cubicBezTo>
                    <a:pt x="927" y="32"/>
                    <a:pt x="825" y="0"/>
                    <a:pt x="7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73"/>
            <p:cNvSpPr/>
            <p:nvPr/>
          </p:nvSpPr>
          <p:spPr>
            <a:xfrm>
              <a:off x="3301208" y="1953219"/>
              <a:ext cx="39258" cy="46405"/>
            </a:xfrm>
            <a:custGeom>
              <a:avLst/>
              <a:gdLst/>
              <a:ahLst/>
              <a:cxnLst/>
              <a:rect l="l" t="t" r="r" b="b"/>
              <a:pathLst>
                <a:path w="1093" h="1292" fill="none" extrusionOk="0">
                  <a:moveTo>
                    <a:pt x="476" y="1199"/>
                  </a:moveTo>
                  <a:cubicBezTo>
                    <a:pt x="455" y="1220"/>
                    <a:pt x="441" y="1235"/>
                    <a:pt x="412" y="1242"/>
                  </a:cubicBezTo>
                  <a:cubicBezTo>
                    <a:pt x="306" y="1291"/>
                    <a:pt x="185" y="1192"/>
                    <a:pt x="121" y="1093"/>
                  </a:cubicBezTo>
                  <a:cubicBezTo>
                    <a:pt x="15" y="901"/>
                    <a:pt x="1" y="667"/>
                    <a:pt x="86" y="469"/>
                  </a:cubicBezTo>
                  <a:cubicBezTo>
                    <a:pt x="164" y="263"/>
                    <a:pt x="341" y="107"/>
                    <a:pt x="547" y="50"/>
                  </a:cubicBezTo>
                  <a:cubicBezTo>
                    <a:pt x="703" y="1"/>
                    <a:pt x="887" y="15"/>
                    <a:pt x="1001" y="128"/>
                  </a:cubicBezTo>
                  <a:cubicBezTo>
                    <a:pt x="1043" y="171"/>
                    <a:pt x="1079" y="235"/>
                    <a:pt x="1093" y="306"/>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73"/>
            <p:cNvSpPr/>
            <p:nvPr/>
          </p:nvSpPr>
          <p:spPr>
            <a:xfrm>
              <a:off x="3270930" y="2014171"/>
              <a:ext cx="46872" cy="36313"/>
            </a:xfrm>
            <a:custGeom>
              <a:avLst/>
              <a:gdLst/>
              <a:ahLst/>
              <a:cxnLst/>
              <a:rect l="l" t="t" r="r" b="b"/>
              <a:pathLst>
                <a:path w="1305" h="1011" extrusionOk="0">
                  <a:moveTo>
                    <a:pt x="796" y="0"/>
                  </a:moveTo>
                  <a:cubicBezTo>
                    <a:pt x="492" y="0"/>
                    <a:pt x="191" y="186"/>
                    <a:pt x="71" y="473"/>
                  </a:cubicBezTo>
                  <a:cubicBezTo>
                    <a:pt x="0" y="637"/>
                    <a:pt x="7" y="871"/>
                    <a:pt x="163" y="970"/>
                  </a:cubicBezTo>
                  <a:cubicBezTo>
                    <a:pt x="209" y="998"/>
                    <a:pt x="260" y="1011"/>
                    <a:pt x="314" y="1011"/>
                  </a:cubicBezTo>
                  <a:cubicBezTo>
                    <a:pt x="433" y="1011"/>
                    <a:pt x="562" y="949"/>
                    <a:pt x="660" y="871"/>
                  </a:cubicBezTo>
                  <a:cubicBezTo>
                    <a:pt x="801" y="757"/>
                    <a:pt x="936" y="615"/>
                    <a:pt x="1113" y="573"/>
                  </a:cubicBezTo>
                  <a:cubicBezTo>
                    <a:pt x="1305" y="530"/>
                    <a:pt x="1305" y="317"/>
                    <a:pt x="1248" y="211"/>
                  </a:cubicBezTo>
                  <a:cubicBezTo>
                    <a:pt x="1191" y="105"/>
                    <a:pt x="1078" y="48"/>
                    <a:pt x="964" y="20"/>
                  </a:cubicBezTo>
                  <a:cubicBezTo>
                    <a:pt x="909" y="6"/>
                    <a:pt x="853" y="0"/>
                    <a:pt x="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73"/>
            <p:cNvSpPr/>
            <p:nvPr/>
          </p:nvSpPr>
          <p:spPr>
            <a:xfrm>
              <a:off x="3301495" y="2034716"/>
              <a:ext cx="9446" cy="5136"/>
            </a:xfrm>
            <a:custGeom>
              <a:avLst/>
              <a:gdLst/>
              <a:ahLst/>
              <a:cxnLst/>
              <a:rect l="l" t="t" r="r" b="b"/>
              <a:pathLst>
                <a:path w="263" h="143" fill="none" extrusionOk="0">
                  <a:moveTo>
                    <a:pt x="262" y="1"/>
                  </a:moveTo>
                  <a:cubicBezTo>
                    <a:pt x="163" y="22"/>
                    <a:pt x="78" y="79"/>
                    <a:pt x="0" y="143"/>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73"/>
            <p:cNvSpPr/>
            <p:nvPr/>
          </p:nvSpPr>
          <p:spPr>
            <a:xfrm>
              <a:off x="3271181" y="2011801"/>
              <a:ext cx="45615" cy="34158"/>
            </a:xfrm>
            <a:custGeom>
              <a:avLst/>
              <a:gdLst/>
              <a:ahLst/>
              <a:cxnLst/>
              <a:rect l="l" t="t" r="r" b="b"/>
              <a:pathLst>
                <a:path w="1270" h="951" fill="none" extrusionOk="0">
                  <a:moveTo>
                    <a:pt x="71" y="951"/>
                  </a:moveTo>
                  <a:cubicBezTo>
                    <a:pt x="0" y="837"/>
                    <a:pt x="7" y="667"/>
                    <a:pt x="64" y="539"/>
                  </a:cubicBezTo>
                  <a:cubicBezTo>
                    <a:pt x="206" y="199"/>
                    <a:pt x="603" y="1"/>
                    <a:pt x="957" y="86"/>
                  </a:cubicBezTo>
                  <a:cubicBezTo>
                    <a:pt x="1071" y="114"/>
                    <a:pt x="1184" y="171"/>
                    <a:pt x="1241" y="277"/>
                  </a:cubicBezTo>
                  <a:cubicBezTo>
                    <a:pt x="1255" y="305"/>
                    <a:pt x="1262" y="334"/>
                    <a:pt x="1269" y="369"/>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73"/>
            <p:cNvSpPr/>
            <p:nvPr/>
          </p:nvSpPr>
          <p:spPr>
            <a:xfrm>
              <a:off x="3337916" y="1842414"/>
              <a:ext cx="82287" cy="82359"/>
            </a:xfrm>
            <a:custGeom>
              <a:avLst/>
              <a:gdLst/>
              <a:ahLst/>
              <a:cxnLst/>
              <a:rect l="l" t="t" r="r" b="b"/>
              <a:pathLst>
                <a:path w="2291" h="2293" extrusionOk="0">
                  <a:moveTo>
                    <a:pt x="1462" y="1"/>
                  </a:moveTo>
                  <a:cubicBezTo>
                    <a:pt x="1184" y="1"/>
                    <a:pt x="901" y="99"/>
                    <a:pt x="681" y="271"/>
                  </a:cubicBezTo>
                  <a:cubicBezTo>
                    <a:pt x="291" y="569"/>
                    <a:pt x="78" y="1065"/>
                    <a:pt x="21" y="1554"/>
                  </a:cubicBezTo>
                  <a:cubicBezTo>
                    <a:pt x="7" y="1696"/>
                    <a:pt x="0" y="1852"/>
                    <a:pt x="50" y="1987"/>
                  </a:cubicBezTo>
                  <a:cubicBezTo>
                    <a:pt x="92" y="2128"/>
                    <a:pt x="206" y="2249"/>
                    <a:pt x="347" y="2284"/>
                  </a:cubicBezTo>
                  <a:cubicBezTo>
                    <a:pt x="371" y="2290"/>
                    <a:pt x="394" y="2292"/>
                    <a:pt x="417" y="2292"/>
                  </a:cubicBezTo>
                  <a:cubicBezTo>
                    <a:pt x="584" y="2292"/>
                    <a:pt x="743" y="2165"/>
                    <a:pt x="837" y="2022"/>
                  </a:cubicBezTo>
                  <a:cubicBezTo>
                    <a:pt x="936" y="1852"/>
                    <a:pt x="979" y="1653"/>
                    <a:pt x="1049" y="1469"/>
                  </a:cubicBezTo>
                  <a:cubicBezTo>
                    <a:pt x="1120" y="1285"/>
                    <a:pt x="1241" y="1100"/>
                    <a:pt x="1425" y="1036"/>
                  </a:cubicBezTo>
                  <a:cubicBezTo>
                    <a:pt x="1702" y="937"/>
                    <a:pt x="1865" y="944"/>
                    <a:pt x="2007" y="888"/>
                  </a:cubicBezTo>
                  <a:cubicBezTo>
                    <a:pt x="2148" y="838"/>
                    <a:pt x="2283" y="710"/>
                    <a:pt x="2290" y="554"/>
                  </a:cubicBezTo>
                  <a:cubicBezTo>
                    <a:pt x="2290" y="405"/>
                    <a:pt x="2184" y="271"/>
                    <a:pt x="2063" y="186"/>
                  </a:cubicBezTo>
                  <a:cubicBezTo>
                    <a:pt x="1887" y="59"/>
                    <a:pt x="1676"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73"/>
            <p:cNvSpPr/>
            <p:nvPr/>
          </p:nvSpPr>
          <p:spPr>
            <a:xfrm>
              <a:off x="3337916" y="1895428"/>
              <a:ext cx="16055" cy="29309"/>
            </a:xfrm>
            <a:custGeom>
              <a:avLst/>
              <a:gdLst/>
              <a:ahLst/>
              <a:cxnLst/>
              <a:rect l="l" t="t" r="r" b="b"/>
              <a:pathLst>
                <a:path w="447" h="816" fill="none" extrusionOk="0">
                  <a:moveTo>
                    <a:pt x="447" y="816"/>
                  </a:moveTo>
                  <a:cubicBezTo>
                    <a:pt x="411" y="816"/>
                    <a:pt x="376" y="816"/>
                    <a:pt x="347" y="808"/>
                  </a:cubicBezTo>
                  <a:cubicBezTo>
                    <a:pt x="206" y="773"/>
                    <a:pt x="92" y="652"/>
                    <a:pt x="50" y="511"/>
                  </a:cubicBezTo>
                  <a:cubicBezTo>
                    <a:pt x="0" y="376"/>
                    <a:pt x="7" y="220"/>
                    <a:pt x="21" y="78"/>
                  </a:cubicBezTo>
                  <a:cubicBezTo>
                    <a:pt x="21" y="50"/>
                    <a:pt x="28" y="21"/>
                    <a:pt x="35" y="0"/>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73"/>
            <p:cNvSpPr/>
            <p:nvPr/>
          </p:nvSpPr>
          <p:spPr>
            <a:xfrm>
              <a:off x="3404112" y="1862312"/>
              <a:ext cx="16091" cy="13541"/>
            </a:xfrm>
            <a:custGeom>
              <a:avLst/>
              <a:gdLst/>
              <a:ahLst/>
              <a:cxnLst/>
              <a:rect l="l" t="t" r="r" b="b"/>
              <a:pathLst>
                <a:path w="448" h="377" fill="none" extrusionOk="0">
                  <a:moveTo>
                    <a:pt x="447" y="0"/>
                  </a:moveTo>
                  <a:cubicBezTo>
                    <a:pt x="440" y="156"/>
                    <a:pt x="305" y="284"/>
                    <a:pt x="164" y="334"/>
                  </a:cubicBezTo>
                  <a:cubicBezTo>
                    <a:pt x="114" y="355"/>
                    <a:pt x="57" y="369"/>
                    <a:pt x="1" y="376"/>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73"/>
            <p:cNvSpPr/>
            <p:nvPr/>
          </p:nvSpPr>
          <p:spPr>
            <a:xfrm>
              <a:off x="3341723" y="1838607"/>
              <a:ext cx="71584" cy="44861"/>
            </a:xfrm>
            <a:custGeom>
              <a:avLst/>
              <a:gdLst/>
              <a:ahLst/>
              <a:cxnLst/>
              <a:rect l="l" t="t" r="r" b="b"/>
              <a:pathLst>
                <a:path w="1993" h="1249" fill="none" extrusionOk="0">
                  <a:moveTo>
                    <a:pt x="0" y="1249"/>
                  </a:moveTo>
                  <a:cubicBezTo>
                    <a:pt x="107" y="908"/>
                    <a:pt x="291" y="597"/>
                    <a:pt x="575" y="377"/>
                  </a:cubicBezTo>
                  <a:cubicBezTo>
                    <a:pt x="965" y="72"/>
                    <a:pt x="1553" y="1"/>
                    <a:pt x="1957" y="292"/>
                  </a:cubicBezTo>
                  <a:cubicBezTo>
                    <a:pt x="1965" y="299"/>
                    <a:pt x="1979" y="306"/>
                    <a:pt x="1993" y="313"/>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73"/>
            <p:cNvSpPr/>
            <p:nvPr/>
          </p:nvSpPr>
          <p:spPr>
            <a:xfrm>
              <a:off x="3420670" y="1939894"/>
              <a:ext cx="56319" cy="32541"/>
            </a:xfrm>
            <a:custGeom>
              <a:avLst/>
              <a:gdLst/>
              <a:ahLst/>
              <a:cxnLst/>
              <a:rect l="l" t="t" r="r" b="b"/>
              <a:pathLst>
                <a:path w="1568" h="906" extrusionOk="0">
                  <a:moveTo>
                    <a:pt x="842" y="0"/>
                  </a:moveTo>
                  <a:cubicBezTo>
                    <a:pt x="761" y="0"/>
                    <a:pt x="681" y="9"/>
                    <a:pt x="603" y="24"/>
                  </a:cubicBezTo>
                  <a:cubicBezTo>
                    <a:pt x="433" y="60"/>
                    <a:pt x="263" y="131"/>
                    <a:pt x="149" y="258"/>
                  </a:cubicBezTo>
                  <a:cubicBezTo>
                    <a:pt x="36" y="386"/>
                    <a:pt x="0" y="592"/>
                    <a:pt x="93" y="733"/>
                  </a:cubicBezTo>
                  <a:cubicBezTo>
                    <a:pt x="169" y="848"/>
                    <a:pt x="315" y="906"/>
                    <a:pt x="452" y="906"/>
                  </a:cubicBezTo>
                  <a:cubicBezTo>
                    <a:pt x="467" y="906"/>
                    <a:pt x="482" y="905"/>
                    <a:pt x="497" y="904"/>
                  </a:cubicBezTo>
                  <a:cubicBezTo>
                    <a:pt x="653" y="889"/>
                    <a:pt x="795" y="818"/>
                    <a:pt x="929" y="755"/>
                  </a:cubicBezTo>
                  <a:cubicBezTo>
                    <a:pt x="990" y="724"/>
                    <a:pt x="1045" y="716"/>
                    <a:pt x="1094" y="716"/>
                  </a:cubicBezTo>
                  <a:cubicBezTo>
                    <a:pt x="1151" y="716"/>
                    <a:pt x="1200" y="727"/>
                    <a:pt x="1244" y="727"/>
                  </a:cubicBezTo>
                  <a:cubicBezTo>
                    <a:pt x="1251" y="727"/>
                    <a:pt x="1257" y="727"/>
                    <a:pt x="1263" y="726"/>
                  </a:cubicBezTo>
                  <a:cubicBezTo>
                    <a:pt x="1355" y="719"/>
                    <a:pt x="1440" y="684"/>
                    <a:pt x="1490" y="606"/>
                  </a:cubicBezTo>
                  <a:cubicBezTo>
                    <a:pt x="1568" y="485"/>
                    <a:pt x="1511" y="315"/>
                    <a:pt x="1412" y="216"/>
                  </a:cubicBezTo>
                  <a:cubicBezTo>
                    <a:pt x="1267" y="61"/>
                    <a:pt x="1056" y="0"/>
                    <a:pt x="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73"/>
            <p:cNvSpPr/>
            <p:nvPr/>
          </p:nvSpPr>
          <p:spPr>
            <a:xfrm>
              <a:off x="3420921" y="1938709"/>
              <a:ext cx="56067" cy="27549"/>
            </a:xfrm>
            <a:custGeom>
              <a:avLst/>
              <a:gdLst/>
              <a:ahLst/>
              <a:cxnLst/>
              <a:rect l="l" t="t" r="r" b="b"/>
              <a:pathLst>
                <a:path w="1561" h="767" fill="none" extrusionOk="0">
                  <a:moveTo>
                    <a:pt x="71" y="738"/>
                  </a:moveTo>
                  <a:cubicBezTo>
                    <a:pt x="1" y="596"/>
                    <a:pt x="43" y="412"/>
                    <a:pt x="142" y="291"/>
                  </a:cubicBezTo>
                  <a:cubicBezTo>
                    <a:pt x="256" y="164"/>
                    <a:pt x="426" y="93"/>
                    <a:pt x="596" y="57"/>
                  </a:cubicBezTo>
                  <a:cubicBezTo>
                    <a:pt x="880" y="1"/>
                    <a:pt x="1206" y="36"/>
                    <a:pt x="1405" y="249"/>
                  </a:cubicBezTo>
                  <a:cubicBezTo>
                    <a:pt x="1504" y="348"/>
                    <a:pt x="1561" y="518"/>
                    <a:pt x="1483" y="639"/>
                  </a:cubicBezTo>
                  <a:cubicBezTo>
                    <a:pt x="1433" y="717"/>
                    <a:pt x="1348" y="752"/>
                    <a:pt x="1256" y="759"/>
                  </a:cubicBezTo>
                  <a:cubicBezTo>
                    <a:pt x="1206" y="766"/>
                    <a:pt x="1156" y="752"/>
                    <a:pt x="1093" y="752"/>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73"/>
            <p:cNvSpPr/>
            <p:nvPr/>
          </p:nvSpPr>
          <p:spPr>
            <a:xfrm>
              <a:off x="3446135" y="1986946"/>
              <a:ext cx="78480" cy="61527"/>
            </a:xfrm>
            <a:custGeom>
              <a:avLst/>
              <a:gdLst/>
              <a:ahLst/>
              <a:cxnLst/>
              <a:rect l="l" t="t" r="r" b="b"/>
              <a:pathLst>
                <a:path w="2185" h="1713" extrusionOk="0">
                  <a:moveTo>
                    <a:pt x="913" y="1"/>
                  </a:moveTo>
                  <a:cubicBezTo>
                    <a:pt x="688" y="1"/>
                    <a:pt x="463" y="61"/>
                    <a:pt x="270" y="182"/>
                  </a:cubicBezTo>
                  <a:cubicBezTo>
                    <a:pt x="178" y="239"/>
                    <a:pt x="93" y="317"/>
                    <a:pt x="50" y="416"/>
                  </a:cubicBezTo>
                  <a:cubicBezTo>
                    <a:pt x="1" y="522"/>
                    <a:pt x="15" y="650"/>
                    <a:pt x="100" y="728"/>
                  </a:cubicBezTo>
                  <a:cubicBezTo>
                    <a:pt x="154" y="776"/>
                    <a:pt x="219" y="790"/>
                    <a:pt x="291" y="790"/>
                  </a:cubicBezTo>
                  <a:cubicBezTo>
                    <a:pt x="386" y="790"/>
                    <a:pt x="491" y="766"/>
                    <a:pt x="590" y="766"/>
                  </a:cubicBezTo>
                  <a:cubicBezTo>
                    <a:pt x="614" y="766"/>
                    <a:pt x="637" y="767"/>
                    <a:pt x="660" y="771"/>
                  </a:cubicBezTo>
                  <a:cubicBezTo>
                    <a:pt x="873" y="806"/>
                    <a:pt x="1007" y="1019"/>
                    <a:pt x="1100" y="1210"/>
                  </a:cubicBezTo>
                  <a:cubicBezTo>
                    <a:pt x="1199" y="1402"/>
                    <a:pt x="1305" y="1614"/>
                    <a:pt x="1504" y="1692"/>
                  </a:cubicBezTo>
                  <a:cubicBezTo>
                    <a:pt x="1545" y="1706"/>
                    <a:pt x="1588" y="1713"/>
                    <a:pt x="1631" y="1713"/>
                  </a:cubicBezTo>
                  <a:cubicBezTo>
                    <a:pt x="1828" y="1713"/>
                    <a:pt x="2022" y="1574"/>
                    <a:pt x="2092" y="1387"/>
                  </a:cubicBezTo>
                  <a:cubicBezTo>
                    <a:pt x="2185" y="1161"/>
                    <a:pt x="2128" y="898"/>
                    <a:pt x="1993" y="693"/>
                  </a:cubicBezTo>
                  <a:cubicBezTo>
                    <a:pt x="1858" y="487"/>
                    <a:pt x="1717" y="267"/>
                    <a:pt x="1483" y="140"/>
                  </a:cubicBezTo>
                  <a:cubicBezTo>
                    <a:pt x="1307" y="47"/>
                    <a:pt x="1110" y="1"/>
                    <a:pt x="9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73"/>
            <p:cNvSpPr/>
            <p:nvPr/>
          </p:nvSpPr>
          <p:spPr>
            <a:xfrm>
              <a:off x="3460897" y="1985330"/>
              <a:ext cx="61419" cy="37211"/>
            </a:xfrm>
            <a:custGeom>
              <a:avLst/>
              <a:gdLst/>
              <a:ahLst/>
              <a:cxnLst/>
              <a:rect l="l" t="t" r="r" b="b"/>
              <a:pathLst>
                <a:path w="1710" h="1036" fill="none" extrusionOk="0">
                  <a:moveTo>
                    <a:pt x="1710" y="1035"/>
                  </a:moveTo>
                  <a:cubicBezTo>
                    <a:pt x="1681" y="929"/>
                    <a:pt x="1639" y="830"/>
                    <a:pt x="1582" y="738"/>
                  </a:cubicBezTo>
                  <a:cubicBezTo>
                    <a:pt x="1447" y="532"/>
                    <a:pt x="1306" y="312"/>
                    <a:pt x="1072" y="185"/>
                  </a:cubicBezTo>
                  <a:cubicBezTo>
                    <a:pt x="745" y="14"/>
                    <a:pt x="334" y="0"/>
                    <a:pt x="1" y="156"/>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73"/>
            <p:cNvSpPr/>
            <p:nvPr/>
          </p:nvSpPr>
          <p:spPr>
            <a:xfrm>
              <a:off x="3514630" y="2031915"/>
              <a:ext cx="8189" cy="13289"/>
            </a:xfrm>
            <a:custGeom>
              <a:avLst/>
              <a:gdLst/>
              <a:ahLst/>
              <a:cxnLst/>
              <a:rect l="l" t="t" r="r" b="b"/>
              <a:pathLst>
                <a:path w="228" h="370" fill="none" extrusionOk="0">
                  <a:moveTo>
                    <a:pt x="1" y="369"/>
                  </a:moveTo>
                  <a:cubicBezTo>
                    <a:pt x="86" y="313"/>
                    <a:pt x="150" y="228"/>
                    <a:pt x="192" y="135"/>
                  </a:cubicBezTo>
                  <a:cubicBezTo>
                    <a:pt x="207" y="93"/>
                    <a:pt x="221" y="43"/>
                    <a:pt x="228" y="1"/>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73"/>
            <p:cNvSpPr/>
            <p:nvPr/>
          </p:nvSpPr>
          <p:spPr>
            <a:xfrm>
              <a:off x="3446135" y="1996536"/>
              <a:ext cx="6142" cy="18102"/>
            </a:xfrm>
            <a:custGeom>
              <a:avLst/>
              <a:gdLst/>
              <a:ahLst/>
              <a:cxnLst/>
              <a:rect l="l" t="t" r="r" b="b"/>
              <a:pathLst>
                <a:path w="171" h="504" fill="none" extrusionOk="0">
                  <a:moveTo>
                    <a:pt x="157" y="0"/>
                  </a:moveTo>
                  <a:cubicBezTo>
                    <a:pt x="114" y="43"/>
                    <a:pt x="71" y="92"/>
                    <a:pt x="50" y="149"/>
                  </a:cubicBezTo>
                  <a:cubicBezTo>
                    <a:pt x="1" y="255"/>
                    <a:pt x="15" y="383"/>
                    <a:pt x="100" y="461"/>
                  </a:cubicBezTo>
                  <a:cubicBezTo>
                    <a:pt x="121" y="475"/>
                    <a:pt x="142" y="489"/>
                    <a:pt x="171" y="504"/>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6" name="Google Shape;3636;p73"/>
          <p:cNvGrpSpPr/>
          <p:nvPr/>
        </p:nvGrpSpPr>
        <p:grpSpPr>
          <a:xfrm>
            <a:off x="720008" y="3121288"/>
            <a:ext cx="1373804" cy="1521761"/>
            <a:chOff x="2295734" y="1525622"/>
            <a:chExt cx="770718" cy="853723"/>
          </a:xfrm>
        </p:grpSpPr>
        <p:sp>
          <p:nvSpPr>
            <p:cNvPr id="3637" name="Google Shape;3637;p73"/>
            <p:cNvSpPr/>
            <p:nvPr/>
          </p:nvSpPr>
          <p:spPr>
            <a:xfrm>
              <a:off x="2295734" y="1525622"/>
              <a:ext cx="770718" cy="853723"/>
            </a:xfrm>
            <a:custGeom>
              <a:avLst/>
              <a:gdLst/>
              <a:ahLst/>
              <a:cxnLst/>
              <a:rect l="l" t="t" r="r" b="b"/>
              <a:pathLst>
                <a:path w="21458" h="23769" extrusionOk="0">
                  <a:moveTo>
                    <a:pt x="6056" y="4078"/>
                  </a:moveTo>
                  <a:cubicBezTo>
                    <a:pt x="6134" y="4148"/>
                    <a:pt x="6212" y="4219"/>
                    <a:pt x="6297" y="4283"/>
                  </a:cubicBezTo>
                  <a:cubicBezTo>
                    <a:pt x="6311" y="4666"/>
                    <a:pt x="6340" y="5056"/>
                    <a:pt x="6389" y="5439"/>
                  </a:cubicBezTo>
                  <a:cubicBezTo>
                    <a:pt x="6319" y="5489"/>
                    <a:pt x="6248" y="5545"/>
                    <a:pt x="6177" y="5602"/>
                  </a:cubicBezTo>
                  <a:cubicBezTo>
                    <a:pt x="6184" y="5581"/>
                    <a:pt x="6191" y="5560"/>
                    <a:pt x="6191" y="5531"/>
                  </a:cubicBezTo>
                  <a:cubicBezTo>
                    <a:pt x="6198" y="5524"/>
                    <a:pt x="6198" y="5510"/>
                    <a:pt x="6198" y="5496"/>
                  </a:cubicBezTo>
                  <a:cubicBezTo>
                    <a:pt x="6255" y="5191"/>
                    <a:pt x="6255" y="4893"/>
                    <a:pt x="6205" y="4602"/>
                  </a:cubicBezTo>
                  <a:lnTo>
                    <a:pt x="6205" y="4588"/>
                  </a:lnTo>
                  <a:cubicBezTo>
                    <a:pt x="6177" y="4411"/>
                    <a:pt x="6127" y="4241"/>
                    <a:pt x="6056" y="4078"/>
                  </a:cubicBezTo>
                  <a:close/>
                  <a:moveTo>
                    <a:pt x="13076" y="7424"/>
                  </a:moveTo>
                  <a:lnTo>
                    <a:pt x="13076" y="7424"/>
                  </a:lnTo>
                  <a:cubicBezTo>
                    <a:pt x="13012" y="7729"/>
                    <a:pt x="13005" y="8048"/>
                    <a:pt x="13055" y="8360"/>
                  </a:cubicBezTo>
                  <a:cubicBezTo>
                    <a:pt x="13062" y="8396"/>
                    <a:pt x="13069" y="8431"/>
                    <a:pt x="13076" y="8474"/>
                  </a:cubicBezTo>
                  <a:cubicBezTo>
                    <a:pt x="13083" y="8495"/>
                    <a:pt x="13090" y="8523"/>
                    <a:pt x="13090" y="8538"/>
                  </a:cubicBezTo>
                  <a:cubicBezTo>
                    <a:pt x="12984" y="8729"/>
                    <a:pt x="12892" y="8928"/>
                    <a:pt x="12807" y="9126"/>
                  </a:cubicBezTo>
                  <a:cubicBezTo>
                    <a:pt x="12743" y="8750"/>
                    <a:pt x="12658" y="8367"/>
                    <a:pt x="12551" y="7985"/>
                  </a:cubicBezTo>
                  <a:cubicBezTo>
                    <a:pt x="12736" y="7807"/>
                    <a:pt x="12913" y="7623"/>
                    <a:pt x="13076" y="7424"/>
                  </a:cubicBezTo>
                  <a:close/>
                  <a:moveTo>
                    <a:pt x="7772" y="0"/>
                  </a:moveTo>
                  <a:cubicBezTo>
                    <a:pt x="6971" y="0"/>
                    <a:pt x="6205" y="405"/>
                    <a:pt x="5765" y="1064"/>
                  </a:cubicBezTo>
                  <a:cubicBezTo>
                    <a:pt x="5319" y="1738"/>
                    <a:pt x="5255" y="2610"/>
                    <a:pt x="5567" y="3347"/>
                  </a:cubicBezTo>
                  <a:cubicBezTo>
                    <a:pt x="5517" y="3290"/>
                    <a:pt x="5453" y="3241"/>
                    <a:pt x="5397" y="3191"/>
                  </a:cubicBezTo>
                  <a:cubicBezTo>
                    <a:pt x="4950" y="2830"/>
                    <a:pt x="4383" y="2631"/>
                    <a:pt x="3801" y="2631"/>
                  </a:cubicBezTo>
                  <a:cubicBezTo>
                    <a:pt x="3383" y="2631"/>
                    <a:pt x="2965" y="2737"/>
                    <a:pt x="2603" y="2936"/>
                  </a:cubicBezTo>
                  <a:cubicBezTo>
                    <a:pt x="1695" y="3432"/>
                    <a:pt x="1185" y="4453"/>
                    <a:pt x="1334" y="5474"/>
                  </a:cubicBezTo>
                  <a:cubicBezTo>
                    <a:pt x="1369" y="5715"/>
                    <a:pt x="1440" y="5949"/>
                    <a:pt x="1546" y="6176"/>
                  </a:cubicBezTo>
                  <a:cubicBezTo>
                    <a:pt x="1546" y="6176"/>
                    <a:pt x="1554" y="6183"/>
                    <a:pt x="1554" y="6191"/>
                  </a:cubicBezTo>
                  <a:cubicBezTo>
                    <a:pt x="1589" y="6269"/>
                    <a:pt x="1639" y="6347"/>
                    <a:pt x="1688" y="6425"/>
                  </a:cubicBezTo>
                  <a:cubicBezTo>
                    <a:pt x="1688" y="6432"/>
                    <a:pt x="1695" y="6439"/>
                    <a:pt x="1702" y="6446"/>
                  </a:cubicBezTo>
                  <a:cubicBezTo>
                    <a:pt x="1752" y="6524"/>
                    <a:pt x="1795" y="6588"/>
                    <a:pt x="1851" y="6651"/>
                  </a:cubicBezTo>
                  <a:cubicBezTo>
                    <a:pt x="1851" y="6659"/>
                    <a:pt x="1851" y="6659"/>
                    <a:pt x="1851" y="6659"/>
                  </a:cubicBezTo>
                  <a:cubicBezTo>
                    <a:pt x="1908" y="6729"/>
                    <a:pt x="1965" y="6793"/>
                    <a:pt x="2029" y="6857"/>
                  </a:cubicBezTo>
                  <a:cubicBezTo>
                    <a:pt x="2036" y="6864"/>
                    <a:pt x="2050" y="6878"/>
                    <a:pt x="2057" y="6885"/>
                  </a:cubicBezTo>
                  <a:cubicBezTo>
                    <a:pt x="2114" y="6942"/>
                    <a:pt x="2170" y="6992"/>
                    <a:pt x="2234" y="7041"/>
                  </a:cubicBezTo>
                  <a:cubicBezTo>
                    <a:pt x="2241" y="7049"/>
                    <a:pt x="2248" y="7056"/>
                    <a:pt x="2256" y="7056"/>
                  </a:cubicBezTo>
                  <a:cubicBezTo>
                    <a:pt x="2319" y="7112"/>
                    <a:pt x="2383" y="7155"/>
                    <a:pt x="2461" y="7205"/>
                  </a:cubicBezTo>
                  <a:cubicBezTo>
                    <a:pt x="2475" y="7212"/>
                    <a:pt x="2490" y="7226"/>
                    <a:pt x="2504" y="7233"/>
                  </a:cubicBezTo>
                  <a:cubicBezTo>
                    <a:pt x="2575" y="7275"/>
                    <a:pt x="2646" y="7311"/>
                    <a:pt x="2709" y="7346"/>
                  </a:cubicBezTo>
                  <a:cubicBezTo>
                    <a:pt x="2724" y="7353"/>
                    <a:pt x="2731" y="7353"/>
                    <a:pt x="2738" y="7361"/>
                  </a:cubicBezTo>
                  <a:cubicBezTo>
                    <a:pt x="2794" y="7389"/>
                    <a:pt x="2858" y="7417"/>
                    <a:pt x="2922" y="7439"/>
                  </a:cubicBezTo>
                  <a:cubicBezTo>
                    <a:pt x="3014" y="7680"/>
                    <a:pt x="3114" y="7914"/>
                    <a:pt x="3220" y="8141"/>
                  </a:cubicBezTo>
                  <a:cubicBezTo>
                    <a:pt x="3213" y="8133"/>
                    <a:pt x="3206" y="8133"/>
                    <a:pt x="3192" y="8133"/>
                  </a:cubicBezTo>
                  <a:cubicBezTo>
                    <a:pt x="2979" y="8070"/>
                    <a:pt x="2752" y="8034"/>
                    <a:pt x="2525" y="8034"/>
                  </a:cubicBezTo>
                  <a:cubicBezTo>
                    <a:pt x="1724" y="8034"/>
                    <a:pt x="958" y="8445"/>
                    <a:pt x="518" y="9098"/>
                  </a:cubicBezTo>
                  <a:cubicBezTo>
                    <a:pt x="22" y="9849"/>
                    <a:pt x="1" y="10849"/>
                    <a:pt x="447" y="11629"/>
                  </a:cubicBezTo>
                  <a:cubicBezTo>
                    <a:pt x="469" y="11672"/>
                    <a:pt x="497" y="11714"/>
                    <a:pt x="525" y="11757"/>
                  </a:cubicBezTo>
                  <a:cubicBezTo>
                    <a:pt x="561" y="11814"/>
                    <a:pt x="603" y="11870"/>
                    <a:pt x="646" y="11927"/>
                  </a:cubicBezTo>
                  <a:cubicBezTo>
                    <a:pt x="837" y="12168"/>
                    <a:pt x="1078" y="12367"/>
                    <a:pt x="1348" y="12516"/>
                  </a:cubicBezTo>
                  <a:cubicBezTo>
                    <a:pt x="1405" y="12856"/>
                    <a:pt x="1433" y="13203"/>
                    <a:pt x="1454" y="13544"/>
                  </a:cubicBezTo>
                  <a:cubicBezTo>
                    <a:pt x="993" y="14054"/>
                    <a:pt x="681" y="14714"/>
                    <a:pt x="582" y="15430"/>
                  </a:cubicBezTo>
                  <a:cubicBezTo>
                    <a:pt x="469" y="16224"/>
                    <a:pt x="596" y="17061"/>
                    <a:pt x="958" y="17940"/>
                  </a:cubicBezTo>
                  <a:cubicBezTo>
                    <a:pt x="1171" y="18479"/>
                    <a:pt x="1468" y="18996"/>
                    <a:pt x="1823" y="19479"/>
                  </a:cubicBezTo>
                  <a:cubicBezTo>
                    <a:pt x="1830" y="19479"/>
                    <a:pt x="1830" y="19486"/>
                    <a:pt x="1837" y="19493"/>
                  </a:cubicBezTo>
                  <a:cubicBezTo>
                    <a:pt x="1908" y="19592"/>
                    <a:pt x="1993" y="19698"/>
                    <a:pt x="2092" y="19812"/>
                  </a:cubicBezTo>
                  <a:cubicBezTo>
                    <a:pt x="2107" y="19840"/>
                    <a:pt x="2128" y="19862"/>
                    <a:pt x="2149" y="19883"/>
                  </a:cubicBezTo>
                  <a:lnTo>
                    <a:pt x="2156" y="19890"/>
                  </a:lnTo>
                  <a:cubicBezTo>
                    <a:pt x="2234" y="19982"/>
                    <a:pt x="2312" y="20074"/>
                    <a:pt x="2397" y="20159"/>
                  </a:cubicBezTo>
                  <a:lnTo>
                    <a:pt x="2404" y="20166"/>
                  </a:lnTo>
                  <a:cubicBezTo>
                    <a:pt x="2419" y="20181"/>
                    <a:pt x="2433" y="20195"/>
                    <a:pt x="2447" y="20209"/>
                  </a:cubicBezTo>
                  <a:cubicBezTo>
                    <a:pt x="2546" y="20315"/>
                    <a:pt x="2646" y="20415"/>
                    <a:pt x="2752" y="20514"/>
                  </a:cubicBezTo>
                  <a:cubicBezTo>
                    <a:pt x="2766" y="20528"/>
                    <a:pt x="2780" y="20542"/>
                    <a:pt x="2794" y="20556"/>
                  </a:cubicBezTo>
                  <a:lnTo>
                    <a:pt x="2802" y="20564"/>
                  </a:lnTo>
                  <a:cubicBezTo>
                    <a:pt x="2887" y="20642"/>
                    <a:pt x="2972" y="20720"/>
                    <a:pt x="3064" y="20798"/>
                  </a:cubicBezTo>
                  <a:cubicBezTo>
                    <a:pt x="3092" y="20819"/>
                    <a:pt x="3121" y="20847"/>
                    <a:pt x="3149" y="20868"/>
                  </a:cubicBezTo>
                  <a:cubicBezTo>
                    <a:pt x="3248" y="20946"/>
                    <a:pt x="3340" y="21024"/>
                    <a:pt x="3433" y="21095"/>
                  </a:cubicBezTo>
                  <a:cubicBezTo>
                    <a:pt x="3454" y="21109"/>
                    <a:pt x="3468" y="21117"/>
                    <a:pt x="3482" y="21131"/>
                  </a:cubicBezTo>
                  <a:cubicBezTo>
                    <a:pt x="3589" y="21209"/>
                    <a:pt x="3702" y="21287"/>
                    <a:pt x="3823" y="21372"/>
                  </a:cubicBezTo>
                  <a:cubicBezTo>
                    <a:pt x="3844" y="21386"/>
                    <a:pt x="3872" y="21400"/>
                    <a:pt x="3893" y="21414"/>
                  </a:cubicBezTo>
                  <a:lnTo>
                    <a:pt x="3915" y="21429"/>
                  </a:lnTo>
                  <a:cubicBezTo>
                    <a:pt x="4000" y="21485"/>
                    <a:pt x="4092" y="21542"/>
                    <a:pt x="4184" y="21599"/>
                  </a:cubicBezTo>
                  <a:lnTo>
                    <a:pt x="4198" y="21606"/>
                  </a:lnTo>
                  <a:cubicBezTo>
                    <a:pt x="4227" y="21627"/>
                    <a:pt x="4255" y="21641"/>
                    <a:pt x="4283" y="21655"/>
                  </a:cubicBezTo>
                  <a:cubicBezTo>
                    <a:pt x="4411" y="21733"/>
                    <a:pt x="4532" y="21797"/>
                    <a:pt x="4638" y="21854"/>
                  </a:cubicBezTo>
                  <a:cubicBezTo>
                    <a:pt x="4638" y="21854"/>
                    <a:pt x="4638" y="21854"/>
                    <a:pt x="4645" y="21861"/>
                  </a:cubicBezTo>
                  <a:cubicBezTo>
                    <a:pt x="5510" y="22308"/>
                    <a:pt x="6467" y="22634"/>
                    <a:pt x="7510" y="22818"/>
                  </a:cubicBezTo>
                  <a:cubicBezTo>
                    <a:pt x="7730" y="23386"/>
                    <a:pt x="8268" y="23769"/>
                    <a:pt x="8892" y="23769"/>
                  </a:cubicBezTo>
                  <a:cubicBezTo>
                    <a:pt x="8999" y="23769"/>
                    <a:pt x="9112" y="23754"/>
                    <a:pt x="9226" y="23726"/>
                  </a:cubicBezTo>
                  <a:cubicBezTo>
                    <a:pt x="9616" y="23641"/>
                    <a:pt x="9942" y="23400"/>
                    <a:pt x="10148" y="23067"/>
                  </a:cubicBezTo>
                  <a:cubicBezTo>
                    <a:pt x="10155" y="23052"/>
                    <a:pt x="10169" y="23031"/>
                    <a:pt x="10176" y="23017"/>
                  </a:cubicBezTo>
                  <a:cubicBezTo>
                    <a:pt x="12005" y="22960"/>
                    <a:pt x="13594" y="22528"/>
                    <a:pt x="14898" y="21712"/>
                  </a:cubicBezTo>
                  <a:cubicBezTo>
                    <a:pt x="16714" y="20592"/>
                    <a:pt x="17898" y="18699"/>
                    <a:pt x="17997" y="16770"/>
                  </a:cubicBezTo>
                  <a:cubicBezTo>
                    <a:pt x="17997" y="16664"/>
                    <a:pt x="18004" y="16557"/>
                    <a:pt x="17997" y="16451"/>
                  </a:cubicBezTo>
                  <a:cubicBezTo>
                    <a:pt x="17997" y="16068"/>
                    <a:pt x="17940" y="15713"/>
                    <a:pt x="17841" y="15380"/>
                  </a:cubicBezTo>
                  <a:cubicBezTo>
                    <a:pt x="17962" y="15139"/>
                    <a:pt x="18103" y="14919"/>
                    <a:pt x="18274" y="14714"/>
                  </a:cubicBezTo>
                  <a:cubicBezTo>
                    <a:pt x="18295" y="14721"/>
                    <a:pt x="18309" y="14721"/>
                    <a:pt x="18330" y="14728"/>
                  </a:cubicBezTo>
                  <a:cubicBezTo>
                    <a:pt x="18359" y="14728"/>
                    <a:pt x="18387" y="14735"/>
                    <a:pt x="18408" y="14742"/>
                  </a:cubicBezTo>
                  <a:lnTo>
                    <a:pt x="18422" y="14742"/>
                  </a:lnTo>
                  <a:cubicBezTo>
                    <a:pt x="18458" y="14749"/>
                    <a:pt x="18493" y="14756"/>
                    <a:pt x="18529" y="14756"/>
                  </a:cubicBezTo>
                  <a:cubicBezTo>
                    <a:pt x="18557" y="14763"/>
                    <a:pt x="18586" y="14763"/>
                    <a:pt x="18614" y="14763"/>
                  </a:cubicBezTo>
                  <a:lnTo>
                    <a:pt x="18621" y="14770"/>
                  </a:lnTo>
                  <a:cubicBezTo>
                    <a:pt x="18656" y="14770"/>
                    <a:pt x="18692" y="14770"/>
                    <a:pt x="18727" y="14777"/>
                  </a:cubicBezTo>
                  <a:lnTo>
                    <a:pt x="18926" y="14777"/>
                  </a:lnTo>
                  <a:cubicBezTo>
                    <a:pt x="18968" y="14777"/>
                    <a:pt x="19004" y="14770"/>
                    <a:pt x="19046" y="14770"/>
                  </a:cubicBezTo>
                  <a:cubicBezTo>
                    <a:pt x="19075" y="14770"/>
                    <a:pt x="19103" y="14763"/>
                    <a:pt x="19132" y="14763"/>
                  </a:cubicBezTo>
                  <a:cubicBezTo>
                    <a:pt x="19188" y="14756"/>
                    <a:pt x="19238" y="14749"/>
                    <a:pt x="19295" y="14735"/>
                  </a:cubicBezTo>
                  <a:cubicBezTo>
                    <a:pt x="19309" y="14735"/>
                    <a:pt x="19323" y="14735"/>
                    <a:pt x="19337" y="14728"/>
                  </a:cubicBezTo>
                  <a:cubicBezTo>
                    <a:pt x="20436" y="14515"/>
                    <a:pt x="21301" y="13586"/>
                    <a:pt x="21436" y="12480"/>
                  </a:cubicBezTo>
                  <a:cubicBezTo>
                    <a:pt x="21450" y="12374"/>
                    <a:pt x="21457" y="12274"/>
                    <a:pt x="21457" y="12154"/>
                  </a:cubicBezTo>
                  <a:cubicBezTo>
                    <a:pt x="21457" y="12140"/>
                    <a:pt x="21457" y="12126"/>
                    <a:pt x="21457" y="12111"/>
                  </a:cubicBezTo>
                  <a:cubicBezTo>
                    <a:pt x="21436" y="11119"/>
                    <a:pt x="20855" y="10204"/>
                    <a:pt x="19961" y="9778"/>
                  </a:cubicBezTo>
                  <a:cubicBezTo>
                    <a:pt x="19621" y="9615"/>
                    <a:pt x="19231" y="9530"/>
                    <a:pt x="18841" y="9530"/>
                  </a:cubicBezTo>
                  <a:cubicBezTo>
                    <a:pt x="18089" y="9530"/>
                    <a:pt x="17380" y="9842"/>
                    <a:pt x="16884" y="10388"/>
                  </a:cubicBezTo>
                  <a:cubicBezTo>
                    <a:pt x="16352" y="10977"/>
                    <a:pt x="16125" y="11785"/>
                    <a:pt x="16238" y="12551"/>
                  </a:cubicBezTo>
                  <a:cubicBezTo>
                    <a:pt x="16224" y="12558"/>
                    <a:pt x="16217" y="12572"/>
                    <a:pt x="16203" y="12586"/>
                  </a:cubicBezTo>
                  <a:cubicBezTo>
                    <a:pt x="16217" y="12317"/>
                    <a:pt x="16210" y="12055"/>
                    <a:pt x="16175" y="11799"/>
                  </a:cubicBezTo>
                  <a:cubicBezTo>
                    <a:pt x="16104" y="11246"/>
                    <a:pt x="15912" y="10764"/>
                    <a:pt x="15622" y="10388"/>
                  </a:cubicBezTo>
                  <a:cubicBezTo>
                    <a:pt x="15657" y="10388"/>
                    <a:pt x="15685" y="10388"/>
                    <a:pt x="15721" y="10381"/>
                  </a:cubicBezTo>
                  <a:cubicBezTo>
                    <a:pt x="16040" y="10353"/>
                    <a:pt x="16345" y="10254"/>
                    <a:pt x="16628" y="10098"/>
                  </a:cubicBezTo>
                  <a:lnTo>
                    <a:pt x="16636" y="10098"/>
                  </a:lnTo>
                  <a:cubicBezTo>
                    <a:pt x="16657" y="10083"/>
                    <a:pt x="16671" y="10076"/>
                    <a:pt x="16692" y="10069"/>
                  </a:cubicBezTo>
                  <a:cubicBezTo>
                    <a:pt x="17139" y="9807"/>
                    <a:pt x="17508" y="9403"/>
                    <a:pt x="17720" y="8928"/>
                  </a:cubicBezTo>
                  <a:cubicBezTo>
                    <a:pt x="17784" y="8793"/>
                    <a:pt x="17834" y="8644"/>
                    <a:pt x="17862" y="8502"/>
                  </a:cubicBezTo>
                  <a:cubicBezTo>
                    <a:pt x="17884" y="8410"/>
                    <a:pt x="17905" y="8318"/>
                    <a:pt x="17912" y="8219"/>
                  </a:cubicBezTo>
                  <a:cubicBezTo>
                    <a:pt x="17919" y="8197"/>
                    <a:pt x="17919" y="8190"/>
                    <a:pt x="17919" y="8176"/>
                  </a:cubicBezTo>
                  <a:cubicBezTo>
                    <a:pt x="17926" y="8084"/>
                    <a:pt x="17933" y="7992"/>
                    <a:pt x="17926" y="7899"/>
                  </a:cubicBezTo>
                  <a:cubicBezTo>
                    <a:pt x="17926" y="7892"/>
                    <a:pt x="17926" y="7892"/>
                    <a:pt x="17926" y="7885"/>
                  </a:cubicBezTo>
                  <a:cubicBezTo>
                    <a:pt x="17912" y="6978"/>
                    <a:pt x="17394" y="6162"/>
                    <a:pt x="16593" y="5751"/>
                  </a:cubicBezTo>
                  <a:cubicBezTo>
                    <a:pt x="16253" y="5574"/>
                    <a:pt x="15870" y="5482"/>
                    <a:pt x="15480" y="5482"/>
                  </a:cubicBezTo>
                  <a:cubicBezTo>
                    <a:pt x="15395" y="5482"/>
                    <a:pt x="15310" y="5489"/>
                    <a:pt x="15232" y="5496"/>
                  </a:cubicBezTo>
                  <a:cubicBezTo>
                    <a:pt x="15288" y="5418"/>
                    <a:pt x="15338" y="5333"/>
                    <a:pt x="15380" y="5248"/>
                  </a:cubicBezTo>
                  <a:cubicBezTo>
                    <a:pt x="15388" y="5240"/>
                    <a:pt x="15395" y="5226"/>
                    <a:pt x="15402" y="5212"/>
                  </a:cubicBezTo>
                  <a:cubicBezTo>
                    <a:pt x="15423" y="5170"/>
                    <a:pt x="15451" y="5120"/>
                    <a:pt x="15473" y="5070"/>
                  </a:cubicBezTo>
                  <a:cubicBezTo>
                    <a:pt x="15480" y="5049"/>
                    <a:pt x="15487" y="5028"/>
                    <a:pt x="15494" y="5006"/>
                  </a:cubicBezTo>
                  <a:cubicBezTo>
                    <a:pt x="15515" y="4964"/>
                    <a:pt x="15529" y="4921"/>
                    <a:pt x="15544" y="4879"/>
                  </a:cubicBezTo>
                  <a:cubicBezTo>
                    <a:pt x="15551" y="4865"/>
                    <a:pt x="15558" y="4843"/>
                    <a:pt x="15565" y="4822"/>
                  </a:cubicBezTo>
                  <a:cubicBezTo>
                    <a:pt x="15579" y="4780"/>
                    <a:pt x="15593" y="4730"/>
                    <a:pt x="15607" y="4687"/>
                  </a:cubicBezTo>
                  <a:cubicBezTo>
                    <a:pt x="15614" y="4666"/>
                    <a:pt x="15614" y="4652"/>
                    <a:pt x="15622" y="4631"/>
                  </a:cubicBezTo>
                  <a:cubicBezTo>
                    <a:pt x="15636" y="4581"/>
                    <a:pt x="15643" y="4524"/>
                    <a:pt x="15657" y="4475"/>
                  </a:cubicBezTo>
                  <a:cubicBezTo>
                    <a:pt x="15657" y="4460"/>
                    <a:pt x="15657" y="4446"/>
                    <a:pt x="15664" y="4432"/>
                  </a:cubicBezTo>
                  <a:cubicBezTo>
                    <a:pt x="15714" y="4134"/>
                    <a:pt x="15721" y="3836"/>
                    <a:pt x="15671" y="3546"/>
                  </a:cubicBezTo>
                  <a:lnTo>
                    <a:pt x="15671" y="3532"/>
                  </a:lnTo>
                  <a:cubicBezTo>
                    <a:pt x="15572" y="2964"/>
                    <a:pt x="15288" y="2475"/>
                    <a:pt x="14856" y="2128"/>
                  </a:cubicBezTo>
                  <a:cubicBezTo>
                    <a:pt x="14416" y="1773"/>
                    <a:pt x="13849" y="1575"/>
                    <a:pt x="13267" y="1575"/>
                  </a:cubicBezTo>
                  <a:cubicBezTo>
                    <a:pt x="12842" y="1575"/>
                    <a:pt x="12431" y="1681"/>
                    <a:pt x="12062" y="1879"/>
                  </a:cubicBezTo>
                  <a:cubicBezTo>
                    <a:pt x="11162" y="2376"/>
                    <a:pt x="10651" y="3390"/>
                    <a:pt x="10793" y="4411"/>
                  </a:cubicBezTo>
                  <a:cubicBezTo>
                    <a:pt x="10828" y="4652"/>
                    <a:pt x="10906" y="4893"/>
                    <a:pt x="11013" y="5113"/>
                  </a:cubicBezTo>
                  <a:cubicBezTo>
                    <a:pt x="11013" y="5120"/>
                    <a:pt x="11020" y="5127"/>
                    <a:pt x="11020" y="5134"/>
                  </a:cubicBezTo>
                  <a:cubicBezTo>
                    <a:pt x="11027" y="5155"/>
                    <a:pt x="11041" y="5177"/>
                    <a:pt x="11055" y="5198"/>
                  </a:cubicBezTo>
                  <a:cubicBezTo>
                    <a:pt x="11034" y="5226"/>
                    <a:pt x="11020" y="5248"/>
                    <a:pt x="11006" y="5276"/>
                  </a:cubicBezTo>
                  <a:cubicBezTo>
                    <a:pt x="10516" y="4900"/>
                    <a:pt x="9921" y="4666"/>
                    <a:pt x="9275" y="4595"/>
                  </a:cubicBezTo>
                  <a:cubicBezTo>
                    <a:pt x="9268" y="4489"/>
                    <a:pt x="9261" y="4382"/>
                    <a:pt x="9254" y="4283"/>
                  </a:cubicBezTo>
                  <a:cubicBezTo>
                    <a:pt x="9353" y="4205"/>
                    <a:pt x="9446" y="4120"/>
                    <a:pt x="9531" y="4028"/>
                  </a:cubicBezTo>
                  <a:cubicBezTo>
                    <a:pt x="9956" y="3567"/>
                    <a:pt x="10197" y="2957"/>
                    <a:pt x="10190" y="2347"/>
                  </a:cubicBezTo>
                  <a:cubicBezTo>
                    <a:pt x="10190" y="2340"/>
                    <a:pt x="10190" y="2333"/>
                    <a:pt x="10190" y="2326"/>
                  </a:cubicBezTo>
                  <a:cubicBezTo>
                    <a:pt x="10190" y="2241"/>
                    <a:pt x="10183" y="2156"/>
                    <a:pt x="10169" y="2057"/>
                  </a:cubicBezTo>
                  <a:cubicBezTo>
                    <a:pt x="10169" y="2035"/>
                    <a:pt x="10162" y="2021"/>
                    <a:pt x="10162" y="2000"/>
                  </a:cubicBezTo>
                  <a:cubicBezTo>
                    <a:pt x="10148" y="1915"/>
                    <a:pt x="10126" y="1816"/>
                    <a:pt x="10098" y="1731"/>
                  </a:cubicBezTo>
                  <a:cubicBezTo>
                    <a:pt x="10098" y="1723"/>
                    <a:pt x="10098" y="1716"/>
                    <a:pt x="10091" y="1709"/>
                  </a:cubicBezTo>
                  <a:cubicBezTo>
                    <a:pt x="10091" y="1709"/>
                    <a:pt x="10091" y="1702"/>
                    <a:pt x="10091" y="1702"/>
                  </a:cubicBezTo>
                  <a:cubicBezTo>
                    <a:pt x="10062" y="1610"/>
                    <a:pt x="10027" y="1525"/>
                    <a:pt x="9992" y="1440"/>
                  </a:cubicBezTo>
                  <a:cubicBezTo>
                    <a:pt x="9992" y="1440"/>
                    <a:pt x="9992" y="1440"/>
                    <a:pt x="9992" y="1433"/>
                  </a:cubicBezTo>
                  <a:cubicBezTo>
                    <a:pt x="9708" y="795"/>
                    <a:pt x="9141" y="305"/>
                    <a:pt x="8439" y="93"/>
                  </a:cubicBezTo>
                  <a:cubicBezTo>
                    <a:pt x="8219" y="29"/>
                    <a:pt x="7999" y="0"/>
                    <a:pt x="777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73"/>
            <p:cNvSpPr/>
            <p:nvPr/>
          </p:nvSpPr>
          <p:spPr>
            <a:xfrm>
              <a:off x="2385635" y="1917050"/>
              <a:ext cx="18390" cy="142161"/>
            </a:xfrm>
            <a:custGeom>
              <a:avLst/>
              <a:gdLst/>
              <a:ahLst/>
              <a:cxnLst/>
              <a:rect l="l" t="t" r="r" b="b"/>
              <a:pathLst>
                <a:path w="512" h="3958" fill="none" extrusionOk="0">
                  <a:moveTo>
                    <a:pt x="1" y="1"/>
                  </a:moveTo>
                  <a:cubicBezTo>
                    <a:pt x="369" y="1284"/>
                    <a:pt x="511" y="2631"/>
                    <a:pt x="405" y="3957"/>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73"/>
            <p:cNvSpPr/>
            <p:nvPr/>
          </p:nvSpPr>
          <p:spPr>
            <a:xfrm>
              <a:off x="2348712" y="1865114"/>
              <a:ext cx="73882" cy="70291"/>
            </a:xfrm>
            <a:custGeom>
              <a:avLst/>
              <a:gdLst/>
              <a:ahLst/>
              <a:cxnLst/>
              <a:rect l="l" t="t" r="r" b="b"/>
              <a:pathLst>
                <a:path w="2057" h="1957" extrusionOk="0">
                  <a:moveTo>
                    <a:pt x="1053" y="0"/>
                  </a:moveTo>
                  <a:cubicBezTo>
                    <a:pt x="730" y="0"/>
                    <a:pt x="406" y="159"/>
                    <a:pt x="227" y="433"/>
                  </a:cubicBezTo>
                  <a:cubicBezTo>
                    <a:pt x="1" y="773"/>
                    <a:pt x="22" y="1262"/>
                    <a:pt x="277" y="1589"/>
                  </a:cubicBezTo>
                  <a:cubicBezTo>
                    <a:pt x="469" y="1822"/>
                    <a:pt x="771" y="1957"/>
                    <a:pt x="1072" y="1957"/>
                  </a:cubicBezTo>
                  <a:cubicBezTo>
                    <a:pt x="1182" y="1957"/>
                    <a:pt x="1293" y="1939"/>
                    <a:pt x="1397" y="1901"/>
                  </a:cubicBezTo>
                  <a:cubicBezTo>
                    <a:pt x="1780" y="1759"/>
                    <a:pt x="2057" y="1355"/>
                    <a:pt x="2050" y="943"/>
                  </a:cubicBezTo>
                  <a:cubicBezTo>
                    <a:pt x="2050" y="532"/>
                    <a:pt x="1759" y="170"/>
                    <a:pt x="1312" y="36"/>
                  </a:cubicBezTo>
                  <a:cubicBezTo>
                    <a:pt x="1228" y="12"/>
                    <a:pt x="1141" y="0"/>
                    <a:pt x="10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73"/>
            <p:cNvSpPr/>
            <p:nvPr/>
          </p:nvSpPr>
          <p:spPr>
            <a:xfrm>
              <a:off x="2366024" y="1874704"/>
              <a:ext cx="22448" cy="16163"/>
            </a:xfrm>
            <a:custGeom>
              <a:avLst/>
              <a:gdLst/>
              <a:ahLst/>
              <a:cxnLst/>
              <a:rect l="l" t="t" r="r" b="b"/>
              <a:pathLst>
                <a:path w="625" h="450" extrusionOk="0">
                  <a:moveTo>
                    <a:pt x="442" y="1"/>
                  </a:moveTo>
                  <a:cubicBezTo>
                    <a:pt x="430" y="1"/>
                    <a:pt x="418" y="2"/>
                    <a:pt x="405" y="3"/>
                  </a:cubicBezTo>
                  <a:cubicBezTo>
                    <a:pt x="320" y="17"/>
                    <a:pt x="228" y="31"/>
                    <a:pt x="150" y="74"/>
                  </a:cubicBezTo>
                  <a:cubicBezTo>
                    <a:pt x="72" y="116"/>
                    <a:pt x="8" y="187"/>
                    <a:pt x="1" y="279"/>
                  </a:cubicBezTo>
                  <a:cubicBezTo>
                    <a:pt x="1" y="361"/>
                    <a:pt x="67" y="450"/>
                    <a:pt x="147" y="450"/>
                  </a:cubicBezTo>
                  <a:cubicBezTo>
                    <a:pt x="151" y="450"/>
                    <a:pt x="154" y="450"/>
                    <a:pt x="157" y="449"/>
                  </a:cubicBezTo>
                  <a:cubicBezTo>
                    <a:pt x="228" y="449"/>
                    <a:pt x="284" y="386"/>
                    <a:pt x="348" y="343"/>
                  </a:cubicBezTo>
                  <a:cubicBezTo>
                    <a:pt x="398" y="322"/>
                    <a:pt x="447" y="308"/>
                    <a:pt x="490" y="286"/>
                  </a:cubicBezTo>
                  <a:cubicBezTo>
                    <a:pt x="540" y="265"/>
                    <a:pt x="582" y="230"/>
                    <a:pt x="603" y="187"/>
                  </a:cubicBezTo>
                  <a:cubicBezTo>
                    <a:pt x="625" y="137"/>
                    <a:pt x="611" y="81"/>
                    <a:pt x="575" y="45"/>
                  </a:cubicBezTo>
                  <a:cubicBezTo>
                    <a:pt x="546" y="16"/>
                    <a:pt x="501" y="1"/>
                    <a:pt x="4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73"/>
            <p:cNvSpPr/>
            <p:nvPr/>
          </p:nvSpPr>
          <p:spPr>
            <a:xfrm>
              <a:off x="2875909" y="1985832"/>
              <a:ext cx="73631" cy="104951"/>
            </a:xfrm>
            <a:custGeom>
              <a:avLst/>
              <a:gdLst/>
              <a:ahLst/>
              <a:cxnLst/>
              <a:rect l="l" t="t" r="r" b="b"/>
              <a:pathLst>
                <a:path w="2050" h="2922" fill="none" extrusionOk="0">
                  <a:moveTo>
                    <a:pt x="2050" y="0"/>
                  </a:moveTo>
                  <a:cubicBezTo>
                    <a:pt x="1029" y="660"/>
                    <a:pt x="277" y="1730"/>
                    <a:pt x="0" y="2922"/>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73"/>
            <p:cNvSpPr/>
            <p:nvPr/>
          </p:nvSpPr>
          <p:spPr>
            <a:xfrm>
              <a:off x="2925296" y="1918774"/>
              <a:ext cx="92236" cy="86705"/>
            </a:xfrm>
            <a:custGeom>
              <a:avLst/>
              <a:gdLst/>
              <a:ahLst/>
              <a:cxnLst/>
              <a:rect l="l" t="t" r="r" b="b"/>
              <a:pathLst>
                <a:path w="2568" h="2414" extrusionOk="0">
                  <a:moveTo>
                    <a:pt x="1308" y="0"/>
                  </a:moveTo>
                  <a:cubicBezTo>
                    <a:pt x="966" y="0"/>
                    <a:pt x="631" y="143"/>
                    <a:pt x="405" y="392"/>
                  </a:cubicBezTo>
                  <a:cubicBezTo>
                    <a:pt x="65" y="768"/>
                    <a:pt x="1" y="1364"/>
                    <a:pt x="249" y="1804"/>
                  </a:cubicBezTo>
                  <a:cubicBezTo>
                    <a:pt x="461" y="2178"/>
                    <a:pt x="888" y="2414"/>
                    <a:pt x="1318" y="2414"/>
                  </a:cubicBezTo>
                  <a:cubicBezTo>
                    <a:pt x="1392" y="2414"/>
                    <a:pt x="1466" y="2407"/>
                    <a:pt x="1540" y="2392"/>
                  </a:cubicBezTo>
                  <a:cubicBezTo>
                    <a:pt x="2036" y="2293"/>
                    <a:pt x="2440" y="1860"/>
                    <a:pt x="2504" y="1357"/>
                  </a:cubicBezTo>
                  <a:cubicBezTo>
                    <a:pt x="2568" y="853"/>
                    <a:pt x="2277" y="329"/>
                    <a:pt x="1823" y="116"/>
                  </a:cubicBezTo>
                  <a:cubicBezTo>
                    <a:pt x="1658" y="37"/>
                    <a:pt x="1482" y="0"/>
                    <a:pt x="13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73"/>
            <p:cNvSpPr/>
            <p:nvPr/>
          </p:nvSpPr>
          <p:spPr>
            <a:xfrm>
              <a:off x="2950510" y="1930124"/>
              <a:ext cx="25537" cy="15840"/>
            </a:xfrm>
            <a:custGeom>
              <a:avLst/>
              <a:gdLst/>
              <a:ahLst/>
              <a:cxnLst/>
              <a:rect l="l" t="t" r="r" b="b"/>
              <a:pathLst>
                <a:path w="711" h="441" extrusionOk="0">
                  <a:moveTo>
                    <a:pt x="356" y="1"/>
                  </a:moveTo>
                  <a:cubicBezTo>
                    <a:pt x="335" y="1"/>
                    <a:pt x="313" y="2"/>
                    <a:pt x="292" y="6"/>
                  </a:cubicBezTo>
                  <a:cubicBezTo>
                    <a:pt x="200" y="13"/>
                    <a:pt x="107" y="55"/>
                    <a:pt x="51" y="133"/>
                  </a:cubicBezTo>
                  <a:cubicBezTo>
                    <a:pt x="1" y="204"/>
                    <a:pt x="1" y="325"/>
                    <a:pt x="65" y="381"/>
                  </a:cubicBezTo>
                  <a:cubicBezTo>
                    <a:pt x="116" y="427"/>
                    <a:pt x="185" y="440"/>
                    <a:pt x="251" y="440"/>
                  </a:cubicBezTo>
                  <a:cubicBezTo>
                    <a:pt x="267" y="440"/>
                    <a:pt x="283" y="440"/>
                    <a:pt x="299" y="438"/>
                  </a:cubicBezTo>
                  <a:cubicBezTo>
                    <a:pt x="377" y="431"/>
                    <a:pt x="462" y="424"/>
                    <a:pt x="533" y="396"/>
                  </a:cubicBezTo>
                  <a:cubicBezTo>
                    <a:pt x="604" y="360"/>
                    <a:pt x="668" y="303"/>
                    <a:pt x="689" y="225"/>
                  </a:cubicBezTo>
                  <a:cubicBezTo>
                    <a:pt x="710" y="147"/>
                    <a:pt x="668" y="48"/>
                    <a:pt x="568" y="27"/>
                  </a:cubicBezTo>
                  <a:cubicBezTo>
                    <a:pt x="497" y="16"/>
                    <a:pt x="427" y="1"/>
                    <a:pt x="3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73"/>
            <p:cNvSpPr/>
            <p:nvPr/>
          </p:nvSpPr>
          <p:spPr>
            <a:xfrm>
              <a:off x="2673693" y="1697271"/>
              <a:ext cx="85591" cy="103945"/>
            </a:xfrm>
            <a:custGeom>
              <a:avLst/>
              <a:gdLst/>
              <a:ahLst/>
              <a:cxnLst/>
              <a:rect l="l" t="t" r="r" b="b"/>
              <a:pathLst>
                <a:path w="2383" h="2894" fill="none" extrusionOk="0">
                  <a:moveTo>
                    <a:pt x="2383" y="1"/>
                  </a:moveTo>
                  <a:cubicBezTo>
                    <a:pt x="1972" y="1206"/>
                    <a:pt x="1106" y="2255"/>
                    <a:pt x="0" y="2894"/>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73"/>
            <p:cNvSpPr/>
            <p:nvPr/>
          </p:nvSpPr>
          <p:spPr>
            <a:xfrm>
              <a:off x="2731772" y="1633051"/>
              <a:ext cx="80743" cy="76109"/>
            </a:xfrm>
            <a:custGeom>
              <a:avLst/>
              <a:gdLst/>
              <a:ahLst/>
              <a:cxnLst/>
              <a:rect l="l" t="t" r="r" b="b"/>
              <a:pathLst>
                <a:path w="2248" h="2119" extrusionOk="0">
                  <a:moveTo>
                    <a:pt x="1128" y="0"/>
                  </a:moveTo>
                  <a:cubicBezTo>
                    <a:pt x="947" y="0"/>
                    <a:pt x="767" y="43"/>
                    <a:pt x="610" y="129"/>
                  </a:cubicBezTo>
                  <a:cubicBezTo>
                    <a:pt x="227" y="335"/>
                    <a:pt x="0" y="789"/>
                    <a:pt x="57" y="1221"/>
                  </a:cubicBezTo>
                  <a:cubicBezTo>
                    <a:pt x="121" y="1647"/>
                    <a:pt x="475" y="2023"/>
                    <a:pt x="901" y="2101"/>
                  </a:cubicBezTo>
                  <a:cubicBezTo>
                    <a:pt x="961" y="2113"/>
                    <a:pt x="1022" y="2119"/>
                    <a:pt x="1084" y="2119"/>
                  </a:cubicBezTo>
                  <a:cubicBezTo>
                    <a:pt x="1449" y="2119"/>
                    <a:pt x="1817" y="1911"/>
                    <a:pt x="1993" y="1583"/>
                  </a:cubicBezTo>
                  <a:cubicBezTo>
                    <a:pt x="2198" y="1207"/>
                    <a:pt x="2248" y="583"/>
                    <a:pt x="1829" y="243"/>
                  </a:cubicBezTo>
                  <a:cubicBezTo>
                    <a:pt x="1632" y="82"/>
                    <a:pt x="1379" y="0"/>
                    <a:pt x="11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73"/>
            <p:cNvSpPr/>
            <p:nvPr/>
          </p:nvSpPr>
          <p:spPr>
            <a:xfrm>
              <a:off x="2745780" y="1642784"/>
              <a:ext cx="27513" cy="17097"/>
            </a:xfrm>
            <a:custGeom>
              <a:avLst/>
              <a:gdLst/>
              <a:ahLst/>
              <a:cxnLst/>
              <a:rect l="l" t="t" r="r" b="b"/>
              <a:pathLst>
                <a:path w="766" h="476" extrusionOk="0">
                  <a:moveTo>
                    <a:pt x="607" y="0"/>
                  </a:moveTo>
                  <a:cubicBezTo>
                    <a:pt x="578" y="0"/>
                    <a:pt x="546" y="5"/>
                    <a:pt x="511" y="14"/>
                  </a:cubicBezTo>
                  <a:cubicBezTo>
                    <a:pt x="347" y="50"/>
                    <a:pt x="199" y="128"/>
                    <a:pt x="71" y="241"/>
                  </a:cubicBezTo>
                  <a:cubicBezTo>
                    <a:pt x="35" y="270"/>
                    <a:pt x="0" y="305"/>
                    <a:pt x="0" y="355"/>
                  </a:cubicBezTo>
                  <a:cubicBezTo>
                    <a:pt x="0" y="397"/>
                    <a:pt x="35" y="440"/>
                    <a:pt x="78" y="454"/>
                  </a:cubicBezTo>
                  <a:cubicBezTo>
                    <a:pt x="113" y="475"/>
                    <a:pt x="163" y="475"/>
                    <a:pt x="206" y="475"/>
                  </a:cubicBezTo>
                  <a:cubicBezTo>
                    <a:pt x="326" y="461"/>
                    <a:pt x="447" y="433"/>
                    <a:pt x="560" y="376"/>
                  </a:cubicBezTo>
                  <a:cubicBezTo>
                    <a:pt x="617" y="348"/>
                    <a:pt x="674" y="305"/>
                    <a:pt x="716" y="248"/>
                  </a:cubicBezTo>
                  <a:cubicBezTo>
                    <a:pt x="752" y="192"/>
                    <a:pt x="766" y="121"/>
                    <a:pt x="730" y="57"/>
                  </a:cubicBezTo>
                  <a:cubicBezTo>
                    <a:pt x="707" y="19"/>
                    <a:pt x="664"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73"/>
            <p:cNvSpPr/>
            <p:nvPr/>
          </p:nvSpPr>
          <p:spPr>
            <a:xfrm>
              <a:off x="2440158" y="1726293"/>
              <a:ext cx="57576" cy="121796"/>
            </a:xfrm>
            <a:custGeom>
              <a:avLst/>
              <a:gdLst/>
              <a:ahLst/>
              <a:cxnLst/>
              <a:rect l="l" t="t" r="r" b="b"/>
              <a:pathLst>
                <a:path w="1603" h="3391" fill="none" extrusionOk="0">
                  <a:moveTo>
                    <a:pt x="0" y="1"/>
                  </a:moveTo>
                  <a:cubicBezTo>
                    <a:pt x="106" y="1277"/>
                    <a:pt x="688" y="2504"/>
                    <a:pt x="1603" y="339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73"/>
            <p:cNvSpPr/>
            <p:nvPr/>
          </p:nvSpPr>
          <p:spPr>
            <a:xfrm>
              <a:off x="2391741" y="1671087"/>
              <a:ext cx="80778" cy="76181"/>
            </a:xfrm>
            <a:custGeom>
              <a:avLst/>
              <a:gdLst/>
              <a:ahLst/>
              <a:cxnLst/>
              <a:rect l="l" t="t" r="r" b="b"/>
              <a:pathLst>
                <a:path w="2249" h="2121" extrusionOk="0">
                  <a:moveTo>
                    <a:pt x="1129" y="0"/>
                  </a:moveTo>
                  <a:cubicBezTo>
                    <a:pt x="949" y="0"/>
                    <a:pt x="769" y="42"/>
                    <a:pt x="611" y="127"/>
                  </a:cubicBezTo>
                  <a:cubicBezTo>
                    <a:pt x="235" y="340"/>
                    <a:pt x="1" y="793"/>
                    <a:pt x="65" y="1219"/>
                  </a:cubicBezTo>
                  <a:cubicBezTo>
                    <a:pt x="129" y="1651"/>
                    <a:pt x="476" y="2020"/>
                    <a:pt x="901" y="2105"/>
                  </a:cubicBezTo>
                  <a:cubicBezTo>
                    <a:pt x="959" y="2116"/>
                    <a:pt x="1017" y="2121"/>
                    <a:pt x="1076" y="2121"/>
                  </a:cubicBezTo>
                  <a:cubicBezTo>
                    <a:pt x="1449" y="2121"/>
                    <a:pt x="1823" y="1912"/>
                    <a:pt x="2000" y="1588"/>
                  </a:cubicBezTo>
                  <a:cubicBezTo>
                    <a:pt x="2206" y="1205"/>
                    <a:pt x="2249" y="581"/>
                    <a:pt x="1830" y="240"/>
                  </a:cubicBezTo>
                  <a:cubicBezTo>
                    <a:pt x="1635" y="83"/>
                    <a:pt x="1382" y="0"/>
                    <a:pt x="11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73"/>
            <p:cNvSpPr/>
            <p:nvPr/>
          </p:nvSpPr>
          <p:spPr>
            <a:xfrm>
              <a:off x="2405749" y="1680785"/>
              <a:ext cx="27549" cy="17025"/>
            </a:xfrm>
            <a:custGeom>
              <a:avLst/>
              <a:gdLst/>
              <a:ahLst/>
              <a:cxnLst/>
              <a:rect l="l" t="t" r="r" b="b"/>
              <a:pathLst>
                <a:path w="767" h="474" extrusionOk="0">
                  <a:moveTo>
                    <a:pt x="606" y="0"/>
                  </a:moveTo>
                  <a:cubicBezTo>
                    <a:pt x="579" y="0"/>
                    <a:pt x="550" y="4"/>
                    <a:pt x="518" y="13"/>
                  </a:cubicBezTo>
                  <a:cubicBezTo>
                    <a:pt x="355" y="55"/>
                    <a:pt x="199" y="133"/>
                    <a:pt x="72" y="247"/>
                  </a:cubicBezTo>
                  <a:cubicBezTo>
                    <a:pt x="43" y="275"/>
                    <a:pt x="8" y="311"/>
                    <a:pt x="8" y="353"/>
                  </a:cubicBezTo>
                  <a:cubicBezTo>
                    <a:pt x="1" y="396"/>
                    <a:pt x="36" y="438"/>
                    <a:pt x="79" y="460"/>
                  </a:cubicBezTo>
                  <a:cubicBezTo>
                    <a:pt x="121" y="474"/>
                    <a:pt x="164" y="474"/>
                    <a:pt x="214" y="474"/>
                  </a:cubicBezTo>
                  <a:cubicBezTo>
                    <a:pt x="334" y="467"/>
                    <a:pt x="455" y="431"/>
                    <a:pt x="561" y="374"/>
                  </a:cubicBezTo>
                  <a:cubicBezTo>
                    <a:pt x="618" y="346"/>
                    <a:pt x="682" y="311"/>
                    <a:pt x="717" y="254"/>
                  </a:cubicBezTo>
                  <a:cubicBezTo>
                    <a:pt x="752" y="197"/>
                    <a:pt x="767" y="119"/>
                    <a:pt x="731" y="62"/>
                  </a:cubicBezTo>
                  <a:cubicBezTo>
                    <a:pt x="711" y="23"/>
                    <a:pt x="667" y="0"/>
                    <a:pt x="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73"/>
            <p:cNvSpPr/>
            <p:nvPr/>
          </p:nvSpPr>
          <p:spPr>
            <a:xfrm>
              <a:off x="2794161" y="1831495"/>
              <a:ext cx="37462" cy="92739"/>
            </a:xfrm>
            <a:custGeom>
              <a:avLst/>
              <a:gdLst/>
              <a:ahLst/>
              <a:cxnLst/>
              <a:rect l="l" t="t" r="r" b="b"/>
              <a:pathLst>
                <a:path w="1043" h="2582" fill="none" extrusionOk="0">
                  <a:moveTo>
                    <a:pt x="1043" y="0"/>
                  </a:moveTo>
                  <a:cubicBezTo>
                    <a:pt x="397" y="695"/>
                    <a:pt x="22" y="1638"/>
                    <a:pt x="0" y="258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73"/>
            <p:cNvSpPr/>
            <p:nvPr/>
          </p:nvSpPr>
          <p:spPr>
            <a:xfrm>
              <a:off x="2810970" y="1773488"/>
              <a:ext cx="80491" cy="74493"/>
            </a:xfrm>
            <a:custGeom>
              <a:avLst/>
              <a:gdLst/>
              <a:ahLst/>
              <a:cxnLst/>
              <a:rect l="l" t="t" r="r" b="b"/>
              <a:pathLst>
                <a:path w="2241" h="2074" extrusionOk="0">
                  <a:moveTo>
                    <a:pt x="1131" y="0"/>
                  </a:moveTo>
                  <a:cubicBezTo>
                    <a:pt x="865" y="0"/>
                    <a:pt x="598" y="98"/>
                    <a:pt x="404" y="282"/>
                  </a:cubicBezTo>
                  <a:cubicBezTo>
                    <a:pt x="100" y="580"/>
                    <a:pt x="0" y="1084"/>
                    <a:pt x="185" y="1474"/>
                  </a:cubicBezTo>
                  <a:cubicBezTo>
                    <a:pt x="349" y="1834"/>
                    <a:pt x="743" y="2074"/>
                    <a:pt x="1139" y="2074"/>
                  </a:cubicBezTo>
                  <a:cubicBezTo>
                    <a:pt x="1170" y="2074"/>
                    <a:pt x="1202" y="2072"/>
                    <a:pt x="1234" y="2069"/>
                  </a:cubicBezTo>
                  <a:cubicBezTo>
                    <a:pt x="1659" y="2027"/>
                    <a:pt x="2042" y="1693"/>
                    <a:pt x="2142" y="1275"/>
                  </a:cubicBezTo>
                  <a:cubicBezTo>
                    <a:pt x="2241" y="857"/>
                    <a:pt x="2071" y="346"/>
                    <a:pt x="1603" y="112"/>
                  </a:cubicBezTo>
                  <a:cubicBezTo>
                    <a:pt x="1457" y="37"/>
                    <a:pt x="1295" y="0"/>
                    <a:pt x="1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73"/>
            <p:cNvSpPr/>
            <p:nvPr/>
          </p:nvSpPr>
          <p:spPr>
            <a:xfrm>
              <a:off x="2833383" y="1783222"/>
              <a:ext cx="22700" cy="14187"/>
            </a:xfrm>
            <a:custGeom>
              <a:avLst/>
              <a:gdLst/>
              <a:ahLst/>
              <a:cxnLst/>
              <a:rect l="l" t="t" r="r" b="b"/>
              <a:pathLst>
                <a:path w="632" h="395" extrusionOk="0">
                  <a:moveTo>
                    <a:pt x="354" y="1"/>
                  </a:moveTo>
                  <a:cubicBezTo>
                    <a:pt x="284" y="1"/>
                    <a:pt x="217" y="9"/>
                    <a:pt x="156" y="40"/>
                  </a:cubicBezTo>
                  <a:cubicBezTo>
                    <a:pt x="71" y="82"/>
                    <a:pt x="0" y="181"/>
                    <a:pt x="36" y="274"/>
                  </a:cubicBezTo>
                  <a:cubicBezTo>
                    <a:pt x="57" y="330"/>
                    <a:pt x="114" y="366"/>
                    <a:pt x="170" y="387"/>
                  </a:cubicBezTo>
                  <a:cubicBezTo>
                    <a:pt x="192" y="393"/>
                    <a:pt x="215" y="395"/>
                    <a:pt x="238" y="395"/>
                  </a:cubicBezTo>
                  <a:cubicBezTo>
                    <a:pt x="276" y="395"/>
                    <a:pt x="315" y="389"/>
                    <a:pt x="355" y="380"/>
                  </a:cubicBezTo>
                  <a:cubicBezTo>
                    <a:pt x="419" y="373"/>
                    <a:pt x="489" y="352"/>
                    <a:pt x="539" y="309"/>
                  </a:cubicBezTo>
                  <a:cubicBezTo>
                    <a:pt x="596" y="274"/>
                    <a:pt x="631" y="203"/>
                    <a:pt x="624" y="139"/>
                  </a:cubicBezTo>
                  <a:cubicBezTo>
                    <a:pt x="617" y="68"/>
                    <a:pt x="553" y="4"/>
                    <a:pt x="440" y="4"/>
                  </a:cubicBezTo>
                  <a:cubicBezTo>
                    <a:pt x="411" y="2"/>
                    <a:pt x="382" y="1"/>
                    <a:pt x="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73"/>
            <p:cNvSpPr/>
            <p:nvPr/>
          </p:nvSpPr>
          <p:spPr>
            <a:xfrm>
              <a:off x="2572083" y="1628525"/>
              <a:ext cx="17348" cy="141874"/>
            </a:xfrm>
            <a:custGeom>
              <a:avLst/>
              <a:gdLst/>
              <a:ahLst/>
              <a:cxnLst/>
              <a:rect l="l" t="t" r="r" b="b"/>
              <a:pathLst>
                <a:path w="483" h="3950" fill="none" extrusionOk="0">
                  <a:moveTo>
                    <a:pt x="114" y="0"/>
                  </a:moveTo>
                  <a:cubicBezTo>
                    <a:pt x="0" y="1326"/>
                    <a:pt x="121" y="2673"/>
                    <a:pt x="482" y="395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73"/>
            <p:cNvSpPr/>
            <p:nvPr/>
          </p:nvSpPr>
          <p:spPr>
            <a:xfrm>
              <a:off x="2536920" y="1576445"/>
              <a:ext cx="74170" cy="70434"/>
            </a:xfrm>
            <a:custGeom>
              <a:avLst/>
              <a:gdLst/>
              <a:ahLst/>
              <a:cxnLst/>
              <a:rect l="l" t="t" r="r" b="b"/>
              <a:pathLst>
                <a:path w="2065" h="1961" extrusionOk="0">
                  <a:moveTo>
                    <a:pt x="1056" y="0"/>
                  </a:moveTo>
                  <a:cubicBezTo>
                    <a:pt x="734" y="0"/>
                    <a:pt x="412" y="164"/>
                    <a:pt x="235" y="436"/>
                  </a:cubicBezTo>
                  <a:cubicBezTo>
                    <a:pt x="1" y="776"/>
                    <a:pt x="29" y="1266"/>
                    <a:pt x="284" y="1592"/>
                  </a:cubicBezTo>
                  <a:cubicBezTo>
                    <a:pt x="471" y="1825"/>
                    <a:pt x="775" y="1960"/>
                    <a:pt x="1075" y="1960"/>
                  </a:cubicBezTo>
                  <a:cubicBezTo>
                    <a:pt x="1185" y="1960"/>
                    <a:pt x="1295" y="1942"/>
                    <a:pt x="1397" y="1904"/>
                  </a:cubicBezTo>
                  <a:cubicBezTo>
                    <a:pt x="1787" y="1762"/>
                    <a:pt x="2064" y="1358"/>
                    <a:pt x="2057" y="947"/>
                  </a:cubicBezTo>
                  <a:cubicBezTo>
                    <a:pt x="2050" y="535"/>
                    <a:pt x="1759" y="174"/>
                    <a:pt x="1319" y="39"/>
                  </a:cubicBezTo>
                  <a:cubicBezTo>
                    <a:pt x="1234" y="13"/>
                    <a:pt x="1145" y="0"/>
                    <a:pt x="10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73"/>
            <p:cNvSpPr/>
            <p:nvPr/>
          </p:nvSpPr>
          <p:spPr>
            <a:xfrm>
              <a:off x="2554268" y="1586178"/>
              <a:ext cx="22413" cy="16163"/>
            </a:xfrm>
            <a:custGeom>
              <a:avLst/>
              <a:gdLst/>
              <a:ahLst/>
              <a:cxnLst/>
              <a:rect l="l" t="t" r="r" b="b"/>
              <a:pathLst>
                <a:path w="624" h="450" extrusionOk="0">
                  <a:moveTo>
                    <a:pt x="448" y="0"/>
                  </a:moveTo>
                  <a:cubicBezTo>
                    <a:pt x="436" y="0"/>
                    <a:pt x="424" y="1"/>
                    <a:pt x="411" y="2"/>
                  </a:cubicBezTo>
                  <a:cubicBezTo>
                    <a:pt x="319" y="16"/>
                    <a:pt x="234" y="30"/>
                    <a:pt x="156" y="73"/>
                  </a:cubicBezTo>
                  <a:cubicBezTo>
                    <a:pt x="78" y="115"/>
                    <a:pt x="14" y="186"/>
                    <a:pt x="7" y="271"/>
                  </a:cubicBezTo>
                  <a:cubicBezTo>
                    <a:pt x="0" y="360"/>
                    <a:pt x="66" y="449"/>
                    <a:pt x="153" y="449"/>
                  </a:cubicBezTo>
                  <a:cubicBezTo>
                    <a:pt x="156" y="449"/>
                    <a:pt x="160" y="449"/>
                    <a:pt x="163" y="449"/>
                  </a:cubicBezTo>
                  <a:cubicBezTo>
                    <a:pt x="234" y="449"/>
                    <a:pt x="290" y="385"/>
                    <a:pt x="354" y="342"/>
                  </a:cubicBezTo>
                  <a:cubicBezTo>
                    <a:pt x="397" y="321"/>
                    <a:pt x="446" y="307"/>
                    <a:pt x="496" y="286"/>
                  </a:cubicBezTo>
                  <a:cubicBezTo>
                    <a:pt x="539" y="264"/>
                    <a:pt x="588" y="229"/>
                    <a:pt x="610" y="179"/>
                  </a:cubicBezTo>
                  <a:cubicBezTo>
                    <a:pt x="624" y="137"/>
                    <a:pt x="617" y="80"/>
                    <a:pt x="581" y="45"/>
                  </a:cubicBezTo>
                  <a:cubicBezTo>
                    <a:pt x="552" y="15"/>
                    <a:pt x="507" y="0"/>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73"/>
            <p:cNvSpPr/>
            <p:nvPr/>
          </p:nvSpPr>
          <p:spPr>
            <a:xfrm>
              <a:off x="2363977" y="1740731"/>
              <a:ext cx="528275" cy="560960"/>
            </a:xfrm>
            <a:custGeom>
              <a:avLst/>
              <a:gdLst/>
              <a:ahLst/>
              <a:cxnLst/>
              <a:rect l="l" t="t" r="r" b="b"/>
              <a:pathLst>
                <a:path w="14708" h="15618" extrusionOk="0">
                  <a:moveTo>
                    <a:pt x="6970" y="1"/>
                  </a:moveTo>
                  <a:cubicBezTo>
                    <a:pt x="6727" y="1"/>
                    <a:pt x="6484" y="38"/>
                    <a:pt x="6255" y="109"/>
                  </a:cubicBezTo>
                  <a:cubicBezTo>
                    <a:pt x="5574" y="322"/>
                    <a:pt x="4993" y="804"/>
                    <a:pt x="4539" y="1357"/>
                  </a:cubicBezTo>
                  <a:cubicBezTo>
                    <a:pt x="3766" y="2300"/>
                    <a:pt x="3319" y="3485"/>
                    <a:pt x="3078" y="4683"/>
                  </a:cubicBezTo>
                  <a:cubicBezTo>
                    <a:pt x="2830" y="5881"/>
                    <a:pt x="2788" y="7108"/>
                    <a:pt x="2745" y="8335"/>
                  </a:cubicBezTo>
                  <a:cubicBezTo>
                    <a:pt x="2477" y="8100"/>
                    <a:pt x="2118" y="7982"/>
                    <a:pt x="1761" y="7982"/>
                  </a:cubicBezTo>
                  <a:cubicBezTo>
                    <a:pt x="1504" y="7982"/>
                    <a:pt x="1249" y="8043"/>
                    <a:pt x="1029" y="8164"/>
                  </a:cubicBezTo>
                  <a:cubicBezTo>
                    <a:pt x="497" y="8462"/>
                    <a:pt x="171" y="9044"/>
                    <a:pt x="86" y="9639"/>
                  </a:cubicBezTo>
                  <a:cubicBezTo>
                    <a:pt x="1" y="10242"/>
                    <a:pt x="136" y="10852"/>
                    <a:pt x="370" y="11412"/>
                  </a:cubicBezTo>
                  <a:cubicBezTo>
                    <a:pt x="937" y="12802"/>
                    <a:pt x="2071" y="13922"/>
                    <a:pt x="3405" y="14610"/>
                  </a:cubicBezTo>
                  <a:cubicBezTo>
                    <a:pt x="4731" y="15305"/>
                    <a:pt x="6248" y="15596"/>
                    <a:pt x="7744" y="15617"/>
                  </a:cubicBezTo>
                  <a:cubicBezTo>
                    <a:pt x="7781" y="15617"/>
                    <a:pt x="7818" y="15617"/>
                    <a:pt x="7855" y="15617"/>
                  </a:cubicBezTo>
                  <a:cubicBezTo>
                    <a:pt x="9387" y="15617"/>
                    <a:pt x="10952" y="15328"/>
                    <a:pt x="12254" y="14518"/>
                  </a:cubicBezTo>
                  <a:cubicBezTo>
                    <a:pt x="13580" y="13695"/>
                    <a:pt x="14601" y="12270"/>
                    <a:pt x="14679" y="10710"/>
                  </a:cubicBezTo>
                  <a:cubicBezTo>
                    <a:pt x="14707" y="10122"/>
                    <a:pt x="14587" y="9483"/>
                    <a:pt x="14175" y="9065"/>
                  </a:cubicBezTo>
                  <a:cubicBezTo>
                    <a:pt x="13835" y="8725"/>
                    <a:pt x="13339" y="8569"/>
                    <a:pt x="12857" y="8569"/>
                  </a:cubicBezTo>
                  <a:cubicBezTo>
                    <a:pt x="12367" y="8569"/>
                    <a:pt x="11899" y="8710"/>
                    <a:pt x="11453" y="8895"/>
                  </a:cubicBezTo>
                  <a:cubicBezTo>
                    <a:pt x="12367" y="8370"/>
                    <a:pt x="13027" y="7151"/>
                    <a:pt x="12871" y="5995"/>
                  </a:cubicBezTo>
                  <a:cubicBezTo>
                    <a:pt x="12821" y="5619"/>
                    <a:pt x="12665" y="5215"/>
                    <a:pt x="12325" y="5037"/>
                  </a:cubicBezTo>
                  <a:cubicBezTo>
                    <a:pt x="12186" y="4963"/>
                    <a:pt x="12032" y="4935"/>
                    <a:pt x="11874" y="4935"/>
                  </a:cubicBezTo>
                  <a:cubicBezTo>
                    <a:pt x="11717" y="4935"/>
                    <a:pt x="11555" y="4963"/>
                    <a:pt x="11403" y="5002"/>
                  </a:cubicBezTo>
                  <a:cubicBezTo>
                    <a:pt x="10722" y="5165"/>
                    <a:pt x="10077" y="5513"/>
                    <a:pt x="9566" y="5995"/>
                  </a:cubicBezTo>
                  <a:cubicBezTo>
                    <a:pt x="9758" y="4662"/>
                    <a:pt x="9581" y="3201"/>
                    <a:pt x="9120" y="1847"/>
                  </a:cubicBezTo>
                  <a:cubicBezTo>
                    <a:pt x="8942" y="1329"/>
                    <a:pt x="8708" y="804"/>
                    <a:pt x="8283" y="450"/>
                  </a:cubicBezTo>
                  <a:cubicBezTo>
                    <a:pt x="7921" y="144"/>
                    <a:pt x="7447" y="1"/>
                    <a:pt x="6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73"/>
            <p:cNvSpPr/>
            <p:nvPr/>
          </p:nvSpPr>
          <p:spPr>
            <a:xfrm>
              <a:off x="2575639" y="1817487"/>
              <a:ext cx="56319" cy="508628"/>
            </a:xfrm>
            <a:custGeom>
              <a:avLst/>
              <a:gdLst/>
              <a:ahLst/>
              <a:cxnLst/>
              <a:rect l="l" t="t" r="r" b="b"/>
              <a:pathLst>
                <a:path w="1568" h="14161" fill="none" extrusionOk="0">
                  <a:moveTo>
                    <a:pt x="1567" y="0"/>
                  </a:moveTo>
                  <a:cubicBezTo>
                    <a:pt x="163" y="4567"/>
                    <a:pt x="0" y="9509"/>
                    <a:pt x="1099" y="1416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73"/>
            <p:cNvSpPr/>
            <p:nvPr/>
          </p:nvSpPr>
          <p:spPr>
            <a:xfrm>
              <a:off x="2598805" y="2121062"/>
              <a:ext cx="187741" cy="118707"/>
            </a:xfrm>
            <a:custGeom>
              <a:avLst/>
              <a:gdLst/>
              <a:ahLst/>
              <a:cxnLst/>
              <a:rect l="l" t="t" r="r" b="b"/>
              <a:pathLst>
                <a:path w="5227" h="3305" fill="none" extrusionOk="0">
                  <a:moveTo>
                    <a:pt x="5227" y="1"/>
                  </a:moveTo>
                  <a:cubicBezTo>
                    <a:pt x="4326" y="724"/>
                    <a:pt x="3383" y="1390"/>
                    <a:pt x="2397" y="2000"/>
                  </a:cubicBezTo>
                  <a:cubicBezTo>
                    <a:pt x="1617" y="2475"/>
                    <a:pt x="823" y="2908"/>
                    <a:pt x="1" y="3305"/>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73"/>
            <p:cNvSpPr/>
            <p:nvPr/>
          </p:nvSpPr>
          <p:spPr>
            <a:xfrm>
              <a:off x="2589647" y="2013345"/>
              <a:ext cx="155128" cy="113607"/>
            </a:xfrm>
            <a:custGeom>
              <a:avLst/>
              <a:gdLst/>
              <a:ahLst/>
              <a:cxnLst/>
              <a:rect l="l" t="t" r="r" b="b"/>
              <a:pathLst>
                <a:path w="4319" h="3163" fill="none" extrusionOk="0">
                  <a:moveTo>
                    <a:pt x="0" y="3163"/>
                  </a:moveTo>
                  <a:cubicBezTo>
                    <a:pt x="1227" y="1851"/>
                    <a:pt x="2702" y="773"/>
                    <a:pt x="4319"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73"/>
            <p:cNvSpPr/>
            <p:nvPr/>
          </p:nvSpPr>
          <p:spPr>
            <a:xfrm>
              <a:off x="2552472" y="1822839"/>
              <a:ext cx="52224" cy="108004"/>
            </a:xfrm>
            <a:custGeom>
              <a:avLst/>
              <a:gdLst/>
              <a:ahLst/>
              <a:cxnLst/>
              <a:rect l="l" t="t" r="r" b="b"/>
              <a:pathLst>
                <a:path w="1454" h="3007" fill="none" extrusionOk="0">
                  <a:moveTo>
                    <a:pt x="0" y="0"/>
                  </a:moveTo>
                  <a:cubicBezTo>
                    <a:pt x="284" y="1085"/>
                    <a:pt x="780" y="2113"/>
                    <a:pt x="1454" y="3007"/>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73"/>
            <p:cNvSpPr/>
            <p:nvPr/>
          </p:nvSpPr>
          <p:spPr>
            <a:xfrm>
              <a:off x="2431502" y="2096099"/>
              <a:ext cx="162778" cy="104951"/>
            </a:xfrm>
            <a:custGeom>
              <a:avLst/>
              <a:gdLst/>
              <a:ahLst/>
              <a:cxnLst/>
              <a:rect l="l" t="t" r="r" b="b"/>
              <a:pathLst>
                <a:path w="4532" h="2922" fill="none" extrusionOk="0">
                  <a:moveTo>
                    <a:pt x="0" y="1"/>
                  </a:moveTo>
                  <a:cubicBezTo>
                    <a:pt x="1347" y="1199"/>
                    <a:pt x="2879" y="2192"/>
                    <a:pt x="4531" y="2922"/>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73"/>
            <p:cNvSpPr/>
            <p:nvPr/>
          </p:nvSpPr>
          <p:spPr>
            <a:xfrm>
              <a:off x="2684900" y="2192897"/>
              <a:ext cx="51721" cy="18857"/>
            </a:xfrm>
            <a:custGeom>
              <a:avLst/>
              <a:gdLst/>
              <a:ahLst/>
              <a:cxnLst/>
              <a:rect l="l" t="t" r="r" b="b"/>
              <a:pathLst>
                <a:path w="1440" h="525" fill="none" extrusionOk="0">
                  <a:moveTo>
                    <a:pt x="1440" y="525"/>
                  </a:moveTo>
                  <a:cubicBezTo>
                    <a:pt x="958" y="348"/>
                    <a:pt x="475" y="170"/>
                    <a:pt x="0"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3" name="Google Shape;3663;p73"/>
          <p:cNvGrpSpPr/>
          <p:nvPr/>
        </p:nvGrpSpPr>
        <p:grpSpPr>
          <a:xfrm>
            <a:off x="4344297" y="2247473"/>
            <a:ext cx="1421109" cy="2356534"/>
            <a:chOff x="469808" y="419470"/>
            <a:chExt cx="797256" cy="1322038"/>
          </a:xfrm>
        </p:grpSpPr>
        <p:sp>
          <p:nvSpPr>
            <p:cNvPr id="3664" name="Google Shape;3664;p73"/>
            <p:cNvSpPr/>
            <p:nvPr/>
          </p:nvSpPr>
          <p:spPr>
            <a:xfrm>
              <a:off x="469808" y="419470"/>
              <a:ext cx="797256" cy="1322038"/>
            </a:xfrm>
            <a:custGeom>
              <a:avLst/>
              <a:gdLst/>
              <a:ahLst/>
              <a:cxnLst/>
              <a:rect l="l" t="t" r="r" b="b"/>
              <a:pathLst>
                <a:path w="25067" h="41567" extrusionOk="0">
                  <a:moveTo>
                    <a:pt x="19344" y="1"/>
                  </a:moveTo>
                  <a:cubicBezTo>
                    <a:pt x="18777" y="1"/>
                    <a:pt x="18245" y="284"/>
                    <a:pt x="17919" y="724"/>
                  </a:cubicBezTo>
                  <a:cubicBezTo>
                    <a:pt x="17770" y="724"/>
                    <a:pt x="17614" y="717"/>
                    <a:pt x="17465" y="717"/>
                  </a:cubicBezTo>
                  <a:cubicBezTo>
                    <a:pt x="16026" y="717"/>
                    <a:pt x="14686" y="923"/>
                    <a:pt x="13473" y="1320"/>
                  </a:cubicBezTo>
                  <a:cubicBezTo>
                    <a:pt x="13402" y="1249"/>
                    <a:pt x="13317" y="1185"/>
                    <a:pt x="13232" y="1135"/>
                  </a:cubicBezTo>
                  <a:cubicBezTo>
                    <a:pt x="12806" y="880"/>
                    <a:pt x="12317" y="745"/>
                    <a:pt x="11807" y="745"/>
                  </a:cubicBezTo>
                  <a:cubicBezTo>
                    <a:pt x="11332" y="745"/>
                    <a:pt x="10864" y="866"/>
                    <a:pt x="10452" y="1093"/>
                  </a:cubicBezTo>
                  <a:cubicBezTo>
                    <a:pt x="9835" y="1447"/>
                    <a:pt x="9403" y="2022"/>
                    <a:pt x="9275" y="2667"/>
                  </a:cubicBezTo>
                  <a:cubicBezTo>
                    <a:pt x="9112" y="2858"/>
                    <a:pt x="8999" y="3092"/>
                    <a:pt x="8949" y="3341"/>
                  </a:cubicBezTo>
                  <a:cubicBezTo>
                    <a:pt x="8665" y="3142"/>
                    <a:pt x="8325" y="3029"/>
                    <a:pt x="7964" y="3029"/>
                  </a:cubicBezTo>
                  <a:cubicBezTo>
                    <a:pt x="7673" y="3029"/>
                    <a:pt x="7389" y="3107"/>
                    <a:pt x="7134" y="3248"/>
                  </a:cubicBezTo>
                  <a:cubicBezTo>
                    <a:pt x="6347" y="3695"/>
                    <a:pt x="6049" y="4716"/>
                    <a:pt x="6482" y="5517"/>
                  </a:cubicBezTo>
                  <a:cubicBezTo>
                    <a:pt x="6666" y="5865"/>
                    <a:pt x="6964" y="6127"/>
                    <a:pt x="7318" y="6276"/>
                  </a:cubicBezTo>
                  <a:cubicBezTo>
                    <a:pt x="7020" y="6730"/>
                    <a:pt x="6737" y="7198"/>
                    <a:pt x="6482" y="7694"/>
                  </a:cubicBezTo>
                  <a:cubicBezTo>
                    <a:pt x="6155" y="8325"/>
                    <a:pt x="5850" y="9013"/>
                    <a:pt x="5581" y="9736"/>
                  </a:cubicBezTo>
                  <a:lnTo>
                    <a:pt x="5581" y="9743"/>
                  </a:lnTo>
                  <a:cubicBezTo>
                    <a:pt x="5496" y="9970"/>
                    <a:pt x="5411" y="10204"/>
                    <a:pt x="5333" y="10445"/>
                  </a:cubicBezTo>
                  <a:lnTo>
                    <a:pt x="5319" y="10474"/>
                  </a:lnTo>
                  <a:lnTo>
                    <a:pt x="5304" y="10516"/>
                  </a:lnTo>
                  <a:cubicBezTo>
                    <a:pt x="5297" y="10552"/>
                    <a:pt x="5283" y="10580"/>
                    <a:pt x="5276" y="10616"/>
                  </a:cubicBezTo>
                  <a:cubicBezTo>
                    <a:pt x="5219" y="10786"/>
                    <a:pt x="5156" y="10970"/>
                    <a:pt x="5099" y="11183"/>
                  </a:cubicBezTo>
                  <a:cubicBezTo>
                    <a:pt x="5085" y="11225"/>
                    <a:pt x="5070" y="11268"/>
                    <a:pt x="5056" y="11311"/>
                  </a:cubicBezTo>
                  <a:lnTo>
                    <a:pt x="5042" y="11360"/>
                  </a:lnTo>
                  <a:cubicBezTo>
                    <a:pt x="5007" y="11495"/>
                    <a:pt x="4964" y="11630"/>
                    <a:pt x="4929" y="11764"/>
                  </a:cubicBezTo>
                  <a:cubicBezTo>
                    <a:pt x="4907" y="11828"/>
                    <a:pt x="4893" y="11892"/>
                    <a:pt x="4872" y="11956"/>
                  </a:cubicBezTo>
                  <a:cubicBezTo>
                    <a:pt x="4836" y="12090"/>
                    <a:pt x="4801" y="12225"/>
                    <a:pt x="4773" y="12360"/>
                  </a:cubicBezTo>
                  <a:lnTo>
                    <a:pt x="4758" y="12417"/>
                  </a:lnTo>
                  <a:cubicBezTo>
                    <a:pt x="4744" y="12452"/>
                    <a:pt x="4737" y="12495"/>
                    <a:pt x="4723" y="12537"/>
                  </a:cubicBezTo>
                  <a:cubicBezTo>
                    <a:pt x="4673" y="12743"/>
                    <a:pt x="4631" y="12927"/>
                    <a:pt x="4588" y="13097"/>
                  </a:cubicBezTo>
                  <a:cubicBezTo>
                    <a:pt x="4588" y="13104"/>
                    <a:pt x="4588" y="13104"/>
                    <a:pt x="4588" y="13104"/>
                  </a:cubicBezTo>
                  <a:cubicBezTo>
                    <a:pt x="4574" y="13161"/>
                    <a:pt x="4567" y="13211"/>
                    <a:pt x="4553" y="13268"/>
                  </a:cubicBezTo>
                  <a:lnTo>
                    <a:pt x="4539" y="13338"/>
                  </a:lnTo>
                  <a:lnTo>
                    <a:pt x="4532" y="13367"/>
                  </a:lnTo>
                  <a:lnTo>
                    <a:pt x="4510" y="13445"/>
                  </a:lnTo>
                  <a:lnTo>
                    <a:pt x="4503" y="13480"/>
                  </a:lnTo>
                  <a:cubicBezTo>
                    <a:pt x="4489" y="13544"/>
                    <a:pt x="4475" y="13608"/>
                    <a:pt x="4461" y="13679"/>
                  </a:cubicBezTo>
                  <a:cubicBezTo>
                    <a:pt x="4454" y="13721"/>
                    <a:pt x="4447" y="13764"/>
                    <a:pt x="4439" y="13806"/>
                  </a:cubicBezTo>
                  <a:lnTo>
                    <a:pt x="4425" y="13856"/>
                  </a:lnTo>
                  <a:lnTo>
                    <a:pt x="4411" y="13927"/>
                  </a:lnTo>
                  <a:cubicBezTo>
                    <a:pt x="4397" y="13991"/>
                    <a:pt x="4383" y="14062"/>
                    <a:pt x="4369" y="14126"/>
                  </a:cubicBezTo>
                  <a:lnTo>
                    <a:pt x="4354" y="14211"/>
                  </a:lnTo>
                  <a:lnTo>
                    <a:pt x="4347" y="14253"/>
                  </a:lnTo>
                  <a:cubicBezTo>
                    <a:pt x="4333" y="14324"/>
                    <a:pt x="4319" y="14388"/>
                    <a:pt x="4305" y="14459"/>
                  </a:cubicBezTo>
                  <a:cubicBezTo>
                    <a:pt x="4283" y="14565"/>
                    <a:pt x="4262" y="14672"/>
                    <a:pt x="4241" y="14785"/>
                  </a:cubicBezTo>
                  <a:lnTo>
                    <a:pt x="4234" y="14828"/>
                  </a:lnTo>
                  <a:lnTo>
                    <a:pt x="4220" y="14913"/>
                  </a:lnTo>
                  <a:lnTo>
                    <a:pt x="4213" y="14927"/>
                  </a:lnTo>
                  <a:lnTo>
                    <a:pt x="4198" y="15026"/>
                  </a:lnTo>
                  <a:lnTo>
                    <a:pt x="4163" y="15203"/>
                  </a:lnTo>
                  <a:lnTo>
                    <a:pt x="4163" y="15210"/>
                  </a:lnTo>
                  <a:cubicBezTo>
                    <a:pt x="4142" y="15331"/>
                    <a:pt x="4120" y="15444"/>
                    <a:pt x="4099" y="15565"/>
                  </a:cubicBezTo>
                  <a:lnTo>
                    <a:pt x="4099" y="15586"/>
                  </a:lnTo>
                  <a:cubicBezTo>
                    <a:pt x="4092" y="15600"/>
                    <a:pt x="4092" y="15615"/>
                    <a:pt x="4092" y="15629"/>
                  </a:cubicBezTo>
                  <a:cubicBezTo>
                    <a:pt x="4071" y="15749"/>
                    <a:pt x="4049" y="15877"/>
                    <a:pt x="4035" y="16005"/>
                  </a:cubicBezTo>
                  <a:cubicBezTo>
                    <a:pt x="4028" y="16040"/>
                    <a:pt x="4028" y="16075"/>
                    <a:pt x="4021" y="16111"/>
                  </a:cubicBezTo>
                  <a:lnTo>
                    <a:pt x="4021" y="16146"/>
                  </a:lnTo>
                  <a:cubicBezTo>
                    <a:pt x="4014" y="16224"/>
                    <a:pt x="4000" y="16317"/>
                    <a:pt x="3993" y="16416"/>
                  </a:cubicBezTo>
                  <a:cubicBezTo>
                    <a:pt x="3986" y="16465"/>
                    <a:pt x="3986" y="16515"/>
                    <a:pt x="3986" y="16565"/>
                  </a:cubicBezTo>
                  <a:lnTo>
                    <a:pt x="3979" y="16586"/>
                  </a:lnTo>
                  <a:cubicBezTo>
                    <a:pt x="3979" y="16664"/>
                    <a:pt x="3971" y="16749"/>
                    <a:pt x="3971" y="16834"/>
                  </a:cubicBezTo>
                  <a:cubicBezTo>
                    <a:pt x="3964" y="16891"/>
                    <a:pt x="3964" y="16948"/>
                    <a:pt x="3964" y="17004"/>
                  </a:cubicBezTo>
                  <a:cubicBezTo>
                    <a:pt x="3964" y="17089"/>
                    <a:pt x="3964" y="17167"/>
                    <a:pt x="3964" y="17253"/>
                  </a:cubicBezTo>
                  <a:lnTo>
                    <a:pt x="3964" y="17267"/>
                  </a:lnTo>
                  <a:cubicBezTo>
                    <a:pt x="3964" y="17316"/>
                    <a:pt x="3964" y="17366"/>
                    <a:pt x="3964" y="17416"/>
                  </a:cubicBezTo>
                  <a:cubicBezTo>
                    <a:pt x="3964" y="17494"/>
                    <a:pt x="3971" y="17579"/>
                    <a:pt x="3971" y="17657"/>
                  </a:cubicBezTo>
                  <a:cubicBezTo>
                    <a:pt x="3730" y="18096"/>
                    <a:pt x="3688" y="18635"/>
                    <a:pt x="3886" y="19117"/>
                  </a:cubicBezTo>
                  <a:cubicBezTo>
                    <a:pt x="3815" y="19110"/>
                    <a:pt x="3745" y="19110"/>
                    <a:pt x="3674" y="19110"/>
                  </a:cubicBezTo>
                  <a:cubicBezTo>
                    <a:pt x="2504" y="19110"/>
                    <a:pt x="1376" y="19756"/>
                    <a:pt x="738" y="20805"/>
                  </a:cubicBezTo>
                  <a:cubicBezTo>
                    <a:pt x="164" y="21734"/>
                    <a:pt x="1" y="22946"/>
                    <a:pt x="277" y="24131"/>
                  </a:cubicBezTo>
                  <a:cubicBezTo>
                    <a:pt x="476" y="24974"/>
                    <a:pt x="873" y="25797"/>
                    <a:pt x="1532" y="26719"/>
                  </a:cubicBezTo>
                  <a:cubicBezTo>
                    <a:pt x="1780" y="27073"/>
                    <a:pt x="2043" y="27399"/>
                    <a:pt x="2298" y="27718"/>
                  </a:cubicBezTo>
                  <a:cubicBezTo>
                    <a:pt x="2348" y="27782"/>
                    <a:pt x="2397" y="27846"/>
                    <a:pt x="2447" y="27910"/>
                  </a:cubicBezTo>
                  <a:cubicBezTo>
                    <a:pt x="2376" y="28420"/>
                    <a:pt x="2376" y="28952"/>
                    <a:pt x="2447" y="29484"/>
                  </a:cubicBezTo>
                  <a:cubicBezTo>
                    <a:pt x="2518" y="30016"/>
                    <a:pt x="2645" y="30526"/>
                    <a:pt x="2816" y="31023"/>
                  </a:cubicBezTo>
                  <a:cubicBezTo>
                    <a:pt x="2326" y="31221"/>
                    <a:pt x="1894" y="31540"/>
                    <a:pt x="1561" y="31952"/>
                  </a:cubicBezTo>
                  <a:cubicBezTo>
                    <a:pt x="731" y="32987"/>
                    <a:pt x="547" y="34476"/>
                    <a:pt x="1071" y="35844"/>
                  </a:cubicBezTo>
                  <a:cubicBezTo>
                    <a:pt x="1433" y="36773"/>
                    <a:pt x="2064" y="37603"/>
                    <a:pt x="3078" y="38461"/>
                  </a:cubicBezTo>
                  <a:cubicBezTo>
                    <a:pt x="3085" y="38468"/>
                    <a:pt x="3092" y="38468"/>
                    <a:pt x="3099" y="38475"/>
                  </a:cubicBezTo>
                  <a:cubicBezTo>
                    <a:pt x="3106" y="38482"/>
                    <a:pt x="3113" y="38489"/>
                    <a:pt x="3121" y="38496"/>
                  </a:cubicBezTo>
                  <a:cubicBezTo>
                    <a:pt x="3262" y="38617"/>
                    <a:pt x="3404" y="38730"/>
                    <a:pt x="3546" y="38837"/>
                  </a:cubicBezTo>
                  <a:cubicBezTo>
                    <a:pt x="3546" y="38837"/>
                    <a:pt x="3553" y="38844"/>
                    <a:pt x="3560" y="38851"/>
                  </a:cubicBezTo>
                  <a:cubicBezTo>
                    <a:pt x="3709" y="38964"/>
                    <a:pt x="3865" y="39078"/>
                    <a:pt x="4021" y="39184"/>
                  </a:cubicBezTo>
                  <a:cubicBezTo>
                    <a:pt x="4028" y="39191"/>
                    <a:pt x="4028" y="39191"/>
                    <a:pt x="4035" y="39198"/>
                  </a:cubicBezTo>
                  <a:cubicBezTo>
                    <a:pt x="4517" y="39532"/>
                    <a:pt x="5021" y="39837"/>
                    <a:pt x="5538" y="40099"/>
                  </a:cubicBezTo>
                  <a:cubicBezTo>
                    <a:pt x="5546" y="40106"/>
                    <a:pt x="5553" y="40106"/>
                    <a:pt x="5560" y="40113"/>
                  </a:cubicBezTo>
                  <a:cubicBezTo>
                    <a:pt x="5730" y="40198"/>
                    <a:pt x="5900" y="40283"/>
                    <a:pt x="6070" y="40361"/>
                  </a:cubicBezTo>
                  <a:cubicBezTo>
                    <a:pt x="6084" y="40368"/>
                    <a:pt x="6106" y="40375"/>
                    <a:pt x="6120" y="40383"/>
                  </a:cubicBezTo>
                  <a:cubicBezTo>
                    <a:pt x="6297" y="40461"/>
                    <a:pt x="6460" y="40531"/>
                    <a:pt x="6609" y="40595"/>
                  </a:cubicBezTo>
                  <a:cubicBezTo>
                    <a:pt x="6645" y="40609"/>
                    <a:pt x="6680" y="40624"/>
                    <a:pt x="6708" y="40631"/>
                  </a:cubicBezTo>
                  <a:lnTo>
                    <a:pt x="6730" y="40638"/>
                  </a:lnTo>
                  <a:cubicBezTo>
                    <a:pt x="6872" y="40695"/>
                    <a:pt x="7013" y="40751"/>
                    <a:pt x="7162" y="40801"/>
                  </a:cubicBezTo>
                  <a:cubicBezTo>
                    <a:pt x="7198" y="40815"/>
                    <a:pt x="7240" y="40829"/>
                    <a:pt x="7283" y="40843"/>
                  </a:cubicBezTo>
                  <a:cubicBezTo>
                    <a:pt x="7290" y="40851"/>
                    <a:pt x="7304" y="40851"/>
                    <a:pt x="7318" y="40858"/>
                  </a:cubicBezTo>
                  <a:lnTo>
                    <a:pt x="7340" y="40865"/>
                  </a:lnTo>
                  <a:cubicBezTo>
                    <a:pt x="7460" y="40907"/>
                    <a:pt x="7588" y="40950"/>
                    <a:pt x="7722" y="40992"/>
                  </a:cubicBezTo>
                  <a:cubicBezTo>
                    <a:pt x="7772" y="41007"/>
                    <a:pt x="7829" y="41021"/>
                    <a:pt x="7878" y="41035"/>
                  </a:cubicBezTo>
                  <a:cubicBezTo>
                    <a:pt x="7900" y="41042"/>
                    <a:pt x="7914" y="41042"/>
                    <a:pt x="7935" y="41049"/>
                  </a:cubicBezTo>
                  <a:lnTo>
                    <a:pt x="8006" y="41070"/>
                  </a:lnTo>
                  <a:cubicBezTo>
                    <a:pt x="8091" y="41092"/>
                    <a:pt x="8183" y="41120"/>
                    <a:pt x="8290" y="41148"/>
                  </a:cubicBezTo>
                  <a:cubicBezTo>
                    <a:pt x="8368" y="41170"/>
                    <a:pt x="8439" y="41184"/>
                    <a:pt x="8517" y="41205"/>
                  </a:cubicBezTo>
                  <a:lnTo>
                    <a:pt x="8595" y="41219"/>
                  </a:lnTo>
                  <a:cubicBezTo>
                    <a:pt x="8616" y="41226"/>
                    <a:pt x="8644" y="41233"/>
                    <a:pt x="8665" y="41241"/>
                  </a:cubicBezTo>
                  <a:cubicBezTo>
                    <a:pt x="8729" y="41255"/>
                    <a:pt x="8800" y="41269"/>
                    <a:pt x="8864" y="41283"/>
                  </a:cubicBezTo>
                  <a:cubicBezTo>
                    <a:pt x="8977" y="41311"/>
                    <a:pt x="9084" y="41326"/>
                    <a:pt x="9183" y="41347"/>
                  </a:cubicBezTo>
                  <a:lnTo>
                    <a:pt x="9247" y="41361"/>
                  </a:lnTo>
                  <a:cubicBezTo>
                    <a:pt x="9261" y="41361"/>
                    <a:pt x="9282" y="41361"/>
                    <a:pt x="9297" y="41368"/>
                  </a:cubicBezTo>
                  <a:cubicBezTo>
                    <a:pt x="9346" y="41375"/>
                    <a:pt x="9396" y="41389"/>
                    <a:pt x="9445" y="41397"/>
                  </a:cubicBezTo>
                  <a:cubicBezTo>
                    <a:pt x="9573" y="41418"/>
                    <a:pt x="9687" y="41432"/>
                    <a:pt x="9800" y="41446"/>
                  </a:cubicBezTo>
                  <a:lnTo>
                    <a:pt x="9850" y="41453"/>
                  </a:lnTo>
                  <a:cubicBezTo>
                    <a:pt x="9864" y="41453"/>
                    <a:pt x="9878" y="41460"/>
                    <a:pt x="9892" y="41460"/>
                  </a:cubicBezTo>
                  <a:cubicBezTo>
                    <a:pt x="9935" y="41467"/>
                    <a:pt x="9984" y="41475"/>
                    <a:pt x="10027" y="41482"/>
                  </a:cubicBezTo>
                  <a:cubicBezTo>
                    <a:pt x="10126" y="41489"/>
                    <a:pt x="10218" y="41496"/>
                    <a:pt x="10296" y="41503"/>
                  </a:cubicBezTo>
                  <a:lnTo>
                    <a:pt x="10374" y="41510"/>
                  </a:lnTo>
                  <a:cubicBezTo>
                    <a:pt x="10396" y="41517"/>
                    <a:pt x="10417" y="41517"/>
                    <a:pt x="10438" y="41517"/>
                  </a:cubicBezTo>
                  <a:cubicBezTo>
                    <a:pt x="10502" y="41524"/>
                    <a:pt x="10559" y="41531"/>
                    <a:pt x="10615" y="41538"/>
                  </a:cubicBezTo>
                  <a:lnTo>
                    <a:pt x="10722" y="41538"/>
                  </a:lnTo>
                  <a:lnTo>
                    <a:pt x="10743" y="41545"/>
                  </a:lnTo>
                  <a:cubicBezTo>
                    <a:pt x="11034" y="41560"/>
                    <a:pt x="11317" y="41567"/>
                    <a:pt x="11587" y="41567"/>
                  </a:cubicBezTo>
                  <a:lnTo>
                    <a:pt x="11807" y="41567"/>
                  </a:lnTo>
                  <a:cubicBezTo>
                    <a:pt x="13204" y="41538"/>
                    <a:pt x="14544" y="41290"/>
                    <a:pt x="15841" y="41049"/>
                  </a:cubicBezTo>
                  <a:cubicBezTo>
                    <a:pt x="16969" y="40843"/>
                    <a:pt x="18039" y="40645"/>
                    <a:pt x="19103" y="40588"/>
                  </a:cubicBezTo>
                  <a:cubicBezTo>
                    <a:pt x="19295" y="40581"/>
                    <a:pt x="19486" y="40574"/>
                    <a:pt x="19685" y="40574"/>
                  </a:cubicBezTo>
                  <a:cubicBezTo>
                    <a:pt x="20394" y="40574"/>
                    <a:pt x="21159" y="40638"/>
                    <a:pt x="22032" y="40758"/>
                  </a:cubicBezTo>
                  <a:cubicBezTo>
                    <a:pt x="22443" y="40815"/>
                    <a:pt x="22868" y="40886"/>
                    <a:pt x="23308" y="40971"/>
                  </a:cubicBezTo>
                  <a:cubicBezTo>
                    <a:pt x="23400" y="40985"/>
                    <a:pt x="23485" y="40992"/>
                    <a:pt x="23570" y="40992"/>
                  </a:cubicBezTo>
                  <a:cubicBezTo>
                    <a:pt x="23896" y="40992"/>
                    <a:pt x="24223" y="40879"/>
                    <a:pt x="24478" y="40666"/>
                  </a:cubicBezTo>
                  <a:cubicBezTo>
                    <a:pt x="24797" y="40397"/>
                    <a:pt x="24988" y="40000"/>
                    <a:pt x="24988" y="39574"/>
                  </a:cubicBezTo>
                  <a:lnTo>
                    <a:pt x="24988" y="37426"/>
                  </a:lnTo>
                  <a:lnTo>
                    <a:pt x="24988" y="33320"/>
                  </a:lnTo>
                  <a:lnTo>
                    <a:pt x="24988" y="30718"/>
                  </a:lnTo>
                  <a:cubicBezTo>
                    <a:pt x="25066" y="30441"/>
                    <a:pt x="25066" y="30158"/>
                    <a:pt x="24988" y="29895"/>
                  </a:cubicBezTo>
                  <a:lnTo>
                    <a:pt x="24988" y="5766"/>
                  </a:lnTo>
                  <a:lnTo>
                    <a:pt x="24988" y="3114"/>
                  </a:lnTo>
                  <a:lnTo>
                    <a:pt x="24988" y="1454"/>
                  </a:lnTo>
                  <a:cubicBezTo>
                    <a:pt x="24988" y="1071"/>
                    <a:pt x="24832" y="703"/>
                    <a:pt x="24556" y="433"/>
                  </a:cubicBezTo>
                  <a:cubicBezTo>
                    <a:pt x="24294" y="178"/>
                    <a:pt x="23939" y="36"/>
                    <a:pt x="23570" y="36"/>
                  </a:cubicBezTo>
                  <a:lnTo>
                    <a:pt x="23521" y="36"/>
                  </a:lnTo>
                  <a:cubicBezTo>
                    <a:pt x="22705" y="65"/>
                    <a:pt x="21861" y="334"/>
                    <a:pt x="21096" y="809"/>
                  </a:cubicBezTo>
                  <a:cubicBezTo>
                    <a:pt x="21025" y="852"/>
                    <a:pt x="20954" y="894"/>
                    <a:pt x="20890" y="944"/>
                  </a:cubicBezTo>
                  <a:cubicBezTo>
                    <a:pt x="20890" y="937"/>
                    <a:pt x="20883" y="937"/>
                    <a:pt x="20883" y="930"/>
                  </a:cubicBezTo>
                  <a:cubicBezTo>
                    <a:pt x="20663" y="511"/>
                    <a:pt x="20273" y="199"/>
                    <a:pt x="19819" y="72"/>
                  </a:cubicBezTo>
                  <a:cubicBezTo>
                    <a:pt x="19663" y="22"/>
                    <a:pt x="19507" y="1"/>
                    <a:pt x="19344"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73"/>
            <p:cNvSpPr/>
            <p:nvPr/>
          </p:nvSpPr>
          <p:spPr>
            <a:xfrm>
              <a:off x="622503" y="487405"/>
              <a:ext cx="596980" cy="991839"/>
            </a:xfrm>
            <a:custGeom>
              <a:avLst/>
              <a:gdLst/>
              <a:ahLst/>
              <a:cxnLst/>
              <a:rect l="l" t="t" r="r" b="b"/>
              <a:pathLst>
                <a:path w="18770" h="31185" extrusionOk="0">
                  <a:moveTo>
                    <a:pt x="12662" y="1"/>
                  </a:moveTo>
                  <a:cubicBezTo>
                    <a:pt x="11196" y="1"/>
                    <a:pt x="9750" y="225"/>
                    <a:pt x="8403" y="800"/>
                  </a:cubicBezTo>
                  <a:cubicBezTo>
                    <a:pt x="5999" y="1821"/>
                    <a:pt x="4141" y="3892"/>
                    <a:pt x="2943" y="6211"/>
                  </a:cubicBezTo>
                  <a:cubicBezTo>
                    <a:pt x="1744" y="8536"/>
                    <a:pt x="1142" y="11117"/>
                    <a:pt x="695" y="13698"/>
                  </a:cubicBezTo>
                  <a:cubicBezTo>
                    <a:pt x="0" y="17698"/>
                    <a:pt x="2553" y="21690"/>
                    <a:pt x="5474" y="24533"/>
                  </a:cubicBezTo>
                  <a:cubicBezTo>
                    <a:pt x="8403" y="27384"/>
                    <a:pt x="12175" y="29227"/>
                    <a:pt x="16068" y="30440"/>
                  </a:cubicBezTo>
                  <a:cubicBezTo>
                    <a:pt x="16961" y="30716"/>
                    <a:pt x="17862" y="30964"/>
                    <a:pt x="18769" y="31184"/>
                  </a:cubicBezTo>
                  <a:lnTo>
                    <a:pt x="18769" y="978"/>
                  </a:lnTo>
                  <a:cubicBezTo>
                    <a:pt x="18174" y="822"/>
                    <a:pt x="17571" y="666"/>
                    <a:pt x="16968" y="531"/>
                  </a:cubicBezTo>
                  <a:cubicBezTo>
                    <a:pt x="15565" y="218"/>
                    <a:pt x="14104" y="1"/>
                    <a:pt x="12662" y="1"/>
                  </a:cubicBezTo>
                  <a:close/>
                </a:path>
              </a:pathLst>
            </a:custGeom>
            <a:solidFill>
              <a:srgbClr val="F2B93A">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73"/>
            <p:cNvSpPr/>
            <p:nvPr/>
          </p:nvSpPr>
          <p:spPr>
            <a:xfrm>
              <a:off x="622503" y="602826"/>
              <a:ext cx="596980" cy="876419"/>
            </a:xfrm>
            <a:custGeom>
              <a:avLst/>
              <a:gdLst/>
              <a:ahLst/>
              <a:cxnLst/>
              <a:rect l="l" t="t" r="r" b="b"/>
              <a:pathLst>
                <a:path w="18770" h="27556" extrusionOk="0">
                  <a:moveTo>
                    <a:pt x="18769" y="1"/>
                  </a:moveTo>
                  <a:cubicBezTo>
                    <a:pt x="12948" y="405"/>
                    <a:pt x="7126" y="1667"/>
                    <a:pt x="2113" y="4468"/>
                  </a:cubicBezTo>
                  <a:cubicBezTo>
                    <a:pt x="1432" y="6269"/>
                    <a:pt x="1021" y="8169"/>
                    <a:pt x="695" y="10069"/>
                  </a:cubicBezTo>
                  <a:cubicBezTo>
                    <a:pt x="0" y="14069"/>
                    <a:pt x="2553" y="18061"/>
                    <a:pt x="5474" y="20904"/>
                  </a:cubicBezTo>
                  <a:cubicBezTo>
                    <a:pt x="8403" y="23755"/>
                    <a:pt x="12175" y="25598"/>
                    <a:pt x="16068" y="26811"/>
                  </a:cubicBezTo>
                  <a:cubicBezTo>
                    <a:pt x="16961" y="27087"/>
                    <a:pt x="17862" y="27335"/>
                    <a:pt x="18769" y="27555"/>
                  </a:cubicBezTo>
                  <a:lnTo>
                    <a:pt x="18769" y="1"/>
                  </a:lnTo>
                  <a:close/>
                </a:path>
              </a:pathLst>
            </a:custGeom>
            <a:solidFill>
              <a:srgbClr val="F2B93A">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73"/>
            <p:cNvSpPr/>
            <p:nvPr/>
          </p:nvSpPr>
          <p:spPr>
            <a:xfrm>
              <a:off x="622503" y="751673"/>
              <a:ext cx="596980" cy="727571"/>
            </a:xfrm>
            <a:custGeom>
              <a:avLst/>
              <a:gdLst/>
              <a:ahLst/>
              <a:cxnLst/>
              <a:rect l="l" t="t" r="r" b="b"/>
              <a:pathLst>
                <a:path w="18770" h="22876" extrusionOk="0">
                  <a:moveTo>
                    <a:pt x="18769" y="0"/>
                  </a:moveTo>
                  <a:cubicBezTo>
                    <a:pt x="12572" y="851"/>
                    <a:pt x="6495" y="2539"/>
                    <a:pt x="759" y="5021"/>
                  </a:cubicBezTo>
                  <a:cubicBezTo>
                    <a:pt x="737" y="5141"/>
                    <a:pt x="716" y="5262"/>
                    <a:pt x="695" y="5389"/>
                  </a:cubicBezTo>
                  <a:cubicBezTo>
                    <a:pt x="0" y="9389"/>
                    <a:pt x="2553" y="13381"/>
                    <a:pt x="5474" y="16224"/>
                  </a:cubicBezTo>
                  <a:cubicBezTo>
                    <a:pt x="8403" y="19075"/>
                    <a:pt x="12175" y="20918"/>
                    <a:pt x="16068" y="22131"/>
                  </a:cubicBezTo>
                  <a:cubicBezTo>
                    <a:pt x="16961" y="22407"/>
                    <a:pt x="17862" y="22655"/>
                    <a:pt x="18769" y="22875"/>
                  </a:cubicBezTo>
                  <a:lnTo>
                    <a:pt x="18769" y="0"/>
                  </a:lnTo>
                  <a:close/>
                </a:path>
              </a:pathLst>
            </a:custGeom>
            <a:solidFill>
              <a:srgbClr val="F2B93A">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73"/>
            <p:cNvSpPr/>
            <p:nvPr/>
          </p:nvSpPr>
          <p:spPr>
            <a:xfrm>
              <a:off x="652941" y="954875"/>
              <a:ext cx="566542" cy="524369"/>
            </a:xfrm>
            <a:custGeom>
              <a:avLst/>
              <a:gdLst/>
              <a:ahLst/>
              <a:cxnLst/>
              <a:rect l="l" t="t" r="r" b="b"/>
              <a:pathLst>
                <a:path w="17813" h="16487" extrusionOk="0">
                  <a:moveTo>
                    <a:pt x="17812" y="0"/>
                  </a:moveTo>
                  <a:cubicBezTo>
                    <a:pt x="11849" y="631"/>
                    <a:pt x="5900" y="1737"/>
                    <a:pt x="0" y="2893"/>
                  </a:cubicBezTo>
                  <a:cubicBezTo>
                    <a:pt x="759" y="5496"/>
                    <a:pt x="2553" y="7928"/>
                    <a:pt x="4517" y="9835"/>
                  </a:cubicBezTo>
                  <a:cubicBezTo>
                    <a:pt x="7446" y="12686"/>
                    <a:pt x="11218" y="14529"/>
                    <a:pt x="15111" y="15742"/>
                  </a:cubicBezTo>
                  <a:cubicBezTo>
                    <a:pt x="16004" y="16018"/>
                    <a:pt x="16905" y="16266"/>
                    <a:pt x="17812" y="16486"/>
                  </a:cubicBezTo>
                  <a:lnTo>
                    <a:pt x="17812" y="0"/>
                  </a:lnTo>
                  <a:close/>
                </a:path>
              </a:pathLst>
            </a:custGeom>
            <a:solidFill>
              <a:srgbClr val="F2B93A">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73"/>
            <p:cNvSpPr/>
            <p:nvPr/>
          </p:nvSpPr>
          <p:spPr>
            <a:xfrm>
              <a:off x="625652" y="762741"/>
              <a:ext cx="593831" cy="464353"/>
            </a:xfrm>
            <a:custGeom>
              <a:avLst/>
              <a:gdLst/>
              <a:ahLst/>
              <a:cxnLst/>
              <a:rect l="l" t="t" r="r" b="b"/>
              <a:pathLst>
                <a:path w="18671" h="14600" extrusionOk="0">
                  <a:moveTo>
                    <a:pt x="2964" y="0"/>
                  </a:moveTo>
                  <a:cubicBezTo>
                    <a:pt x="2538" y="0"/>
                    <a:pt x="2111" y="89"/>
                    <a:pt x="1723" y="262"/>
                  </a:cubicBezTo>
                  <a:cubicBezTo>
                    <a:pt x="1213" y="1815"/>
                    <a:pt x="872" y="3425"/>
                    <a:pt x="596" y="5041"/>
                  </a:cubicBezTo>
                  <a:cubicBezTo>
                    <a:pt x="0" y="8473"/>
                    <a:pt x="1794" y="11898"/>
                    <a:pt x="4163" y="14600"/>
                  </a:cubicBezTo>
                  <a:lnTo>
                    <a:pt x="18670" y="13905"/>
                  </a:lnTo>
                  <a:lnTo>
                    <a:pt x="18670" y="10211"/>
                  </a:lnTo>
                  <a:cubicBezTo>
                    <a:pt x="18513" y="10269"/>
                    <a:pt x="18352" y="10317"/>
                    <a:pt x="18189" y="10317"/>
                  </a:cubicBezTo>
                  <a:cubicBezTo>
                    <a:pt x="18153" y="10317"/>
                    <a:pt x="18117" y="10315"/>
                    <a:pt x="18082" y="10310"/>
                  </a:cubicBezTo>
                  <a:cubicBezTo>
                    <a:pt x="17692" y="10260"/>
                    <a:pt x="17401" y="9941"/>
                    <a:pt x="17075" y="9728"/>
                  </a:cubicBezTo>
                  <a:cubicBezTo>
                    <a:pt x="16911" y="9624"/>
                    <a:pt x="16700" y="9557"/>
                    <a:pt x="16506" y="9557"/>
                  </a:cubicBezTo>
                  <a:cubicBezTo>
                    <a:pt x="16305" y="9557"/>
                    <a:pt x="16123" y="9629"/>
                    <a:pt x="16032" y="9806"/>
                  </a:cubicBezTo>
                  <a:cubicBezTo>
                    <a:pt x="16160" y="9267"/>
                    <a:pt x="15919" y="8750"/>
                    <a:pt x="15501" y="8530"/>
                  </a:cubicBezTo>
                  <a:cubicBezTo>
                    <a:pt x="15351" y="8451"/>
                    <a:pt x="15182" y="8413"/>
                    <a:pt x="15013" y="8413"/>
                  </a:cubicBezTo>
                  <a:cubicBezTo>
                    <a:pt x="14711" y="8413"/>
                    <a:pt x="14405" y="8534"/>
                    <a:pt x="14196" y="8757"/>
                  </a:cubicBezTo>
                  <a:cubicBezTo>
                    <a:pt x="13863" y="7934"/>
                    <a:pt x="13827" y="7232"/>
                    <a:pt x="13551" y="6594"/>
                  </a:cubicBezTo>
                  <a:cubicBezTo>
                    <a:pt x="13274" y="5963"/>
                    <a:pt x="12707" y="5410"/>
                    <a:pt x="12019" y="5368"/>
                  </a:cubicBezTo>
                  <a:cubicBezTo>
                    <a:pt x="11985" y="5365"/>
                    <a:pt x="11951" y="5364"/>
                    <a:pt x="11918" y="5364"/>
                  </a:cubicBezTo>
                  <a:cubicBezTo>
                    <a:pt x="11465" y="5364"/>
                    <a:pt x="11029" y="5581"/>
                    <a:pt x="10679" y="5871"/>
                  </a:cubicBezTo>
                  <a:cubicBezTo>
                    <a:pt x="10310" y="6190"/>
                    <a:pt x="10027" y="6594"/>
                    <a:pt x="9750" y="6998"/>
                  </a:cubicBezTo>
                  <a:cubicBezTo>
                    <a:pt x="9821" y="6594"/>
                    <a:pt x="9637" y="6098"/>
                    <a:pt x="9261" y="5892"/>
                  </a:cubicBezTo>
                  <a:cubicBezTo>
                    <a:pt x="9132" y="5818"/>
                    <a:pt x="8985" y="5783"/>
                    <a:pt x="8837" y="5783"/>
                  </a:cubicBezTo>
                  <a:cubicBezTo>
                    <a:pt x="8561" y="5783"/>
                    <a:pt x="8283" y="5905"/>
                    <a:pt x="8112" y="6126"/>
                  </a:cubicBezTo>
                  <a:cubicBezTo>
                    <a:pt x="8353" y="5438"/>
                    <a:pt x="8764" y="4786"/>
                    <a:pt x="8850" y="4049"/>
                  </a:cubicBezTo>
                  <a:cubicBezTo>
                    <a:pt x="8935" y="3311"/>
                    <a:pt x="8580" y="2467"/>
                    <a:pt x="7878" y="2241"/>
                  </a:cubicBezTo>
                  <a:cubicBezTo>
                    <a:pt x="7745" y="2196"/>
                    <a:pt x="7608" y="2176"/>
                    <a:pt x="7471" y="2176"/>
                  </a:cubicBezTo>
                  <a:cubicBezTo>
                    <a:pt x="7168" y="2176"/>
                    <a:pt x="6863" y="2274"/>
                    <a:pt x="6595" y="2425"/>
                  </a:cubicBezTo>
                  <a:cubicBezTo>
                    <a:pt x="6205" y="2638"/>
                    <a:pt x="5886" y="2957"/>
                    <a:pt x="5574" y="3269"/>
                  </a:cubicBezTo>
                  <a:cubicBezTo>
                    <a:pt x="5829" y="2382"/>
                    <a:pt x="5446" y="1149"/>
                    <a:pt x="4602" y="518"/>
                  </a:cubicBezTo>
                  <a:cubicBezTo>
                    <a:pt x="4130" y="168"/>
                    <a:pt x="3548" y="0"/>
                    <a:pt x="2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73"/>
            <p:cNvSpPr/>
            <p:nvPr/>
          </p:nvSpPr>
          <p:spPr>
            <a:xfrm>
              <a:off x="851627" y="1016736"/>
              <a:ext cx="109187" cy="280965"/>
            </a:xfrm>
            <a:custGeom>
              <a:avLst/>
              <a:gdLst/>
              <a:ahLst/>
              <a:cxnLst/>
              <a:rect l="l" t="t" r="r" b="b"/>
              <a:pathLst>
                <a:path w="3433" h="8834" extrusionOk="0">
                  <a:moveTo>
                    <a:pt x="787" y="1"/>
                  </a:moveTo>
                  <a:cubicBezTo>
                    <a:pt x="651" y="1"/>
                    <a:pt x="334" y="48"/>
                    <a:pt x="334" y="48"/>
                  </a:cubicBezTo>
                  <a:cubicBezTo>
                    <a:pt x="0" y="679"/>
                    <a:pt x="156" y="1452"/>
                    <a:pt x="404" y="2118"/>
                  </a:cubicBezTo>
                  <a:cubicBezTo>
                    <a:pt x="653" y="2785"/>
                    <a:pt x="993" y="3444"/>
                    <a:pt x="1000" y="4160"/>
                  </a:cubicBezTo>
                  <a:cubicBezTo>
                    <a:pt x="1000" y="4614"/>
                    <a:pt x="865" y="5054"/>
                    <a:pt x="766" y="5500"/>
                  </a:cubicBezTo>
                  <a:cubicBezTo>
                    <a:pt x="511" y="6592"/>
                    <a:pt x="433" y="7720"/>
                    <a:pt x="532" y="8833"/>
                  </a:cubicBezTo>
                  <a:lnTo>
                    <a:pt x="1674" y="8486"/>
                  </a:lnTo>
                  <a:cubicBezTo>
                    <a:pt x="1355" y="7543"/>
                    <a:pt x="1390" y="6493"/>
                    <a:pt x="1730" y="5557"/>
                  </a:cubicBezTo>
                  <a:cubicBezTo>
                    <a:pt x="2014" y="4813"/>
                    <a:pt x="2475" y="4153"/>
                    <a:pt x="2829" y="3444"/>
                  </a:cubicBezTo>
                  <a:cubicBezTo>
                    <a:pt x="3184" y="2735"/>
                    <a:pt x="3432" y="1913"/>
                    <a:pt x="3241" y="1147"/>
                  </a:cubicBezTo>
                  <a:cubicBezTo>
                    <a:pt x="3276" y="1104"/>
                    <a:pt x="2815" y="1090"/>
                    <a:pt x="2815" y="1090"/>
                  </a:cubicBezTo>
                  <a:cubicBezTo>
                    <a:pt x="2780" y="2125"/>
                    <a:pt x="2397" y="3139"/>
                    <a:pt x="1745" y="3933"/>
                  </a:cubicBezTo>
                  <a:cubicBezTo>
                    <a:pt x="1681" y="3217"/>
                    <a:pt x="1319" y="2600"/>
                    <a:pt x="1035" y="1983"/>
                  </a:cubicBezTo>
                  <a:cubicBezTo>
                    <a:pt x="759" y="1359"/>
                    <a:pt x="560" y="629"/>
                    <a:pt x="837" y="5"/>
                  </a:cubicBezTo>
                  <a:cubicBezTo>
                    <a:pt x="827" y="2"/>
                    <a:pt x="809" y="1"/>
                    <a:pt x="7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73"/>
            <p:cNvSpPr/>
            <p:nvPr/>
          </p:nvSpPr>
          <p:spPr>
            <a:xfrm>
              <a:off x="658348" y="770120"/>
              <a:ext cx="434393" cy="309717"/>
            </a:xfrm>
            <a:custGeom>
              <a:avLst/>
              <a:gdLst/>
              <a:ahLst/>
              <a:cxnLst/>
              <a:rect l="l" t="t" r="r" b="b"/>
              <a:pathLst>
                <a:path w="13658" h="9738" extrusionOk="0">
                  <a:moveTo>
                    <a:pt x="9229" y="1"/>
                  </a:moveTo>
                  <a:cubicBezTo>
                    <a:pt x="8412" y="1"/>
                    <a:pt x="7592" y="293"/>
                    <a:pt x="6971" y="824"/>
                  </a:cubicBezTo>
                  <a:cubicBezTo>
                    <a:pt x="6715" y="1044"/>
                    <a:pt x="6467" y="1314"/>
                    <a:pt x="6134" y="1385"/>
                  </a:cubicBezTo>
                  <a:cubicBezTo>
                    <a:pt x="6077" y="1396"/>
                    <a:pt x="6020" y="1401"/>
                    <a:pt x="5963" y="1401"/>
                  </a:cubicBezTo>
                  <a:cubicBezTo>
                    <a:pt x="5634" y="1401"/>
                    <a:pt x="5311" y="1230"/>
                    <a:pt x="4978" y="1158"/>
                  </a:cubicBezTo>
                  <a:cubicBezTo>
                    <a:pt x="4856" y="1130"/>
                    <a:pt x="4731" y="1116"/>
                    <a:pt x="4606" y="1116"/>
                  </a:cubicBezTo>
                  <a:cubicBezTo>
                    <a:pt x="4259" y="1116"/>
                    <a:pt x="3911" y="1222"/>
                    <a:pt x="3624" y="1420"/>
                  </a:cubicBezTo>
                  <a:cubicBezTo>
                    <a:pt x="3227" y="1689"/>
                    <a:pt x="2957" y="2122"/>
                    <a:pt x="2886" y="2647"/>
                  </a:cubicBezTo>
                  <a:cubicBezTo>
                    <a:pt x="2718" y="2604"/>
                    <a:pt x="2545" y="2583"/>
                    <a:pt x="2371" y="2583"/>
                  </a:cubicBezTo>
                  <a:cubicBezTo>
                    <a:pt x="1740" y="2583"/>
                    <a:pt x="1105" y="2856"/>
                    <a:pt x="688" y="3335"/>
                  </a:cubicBezTo>
                  <a:cubicBezTo>
                    <a:pt x="156" y="3937"/>
                    <a:pt x="0" y="4852"/>
                    <a:pt x="305" y="5604"/>
                  </a:cubicBezTo>
                  <a:cubicBezTo>
                    <a:pt x="610" y="6355"/>
                    <a:pt x="1355" y="6901"/>
                    <a:pt x="2206" y="7000"/>
                  </a:cubicBezTo>
                  <a:cubicBezTo>
                    <a:pt x="2255" y="7752"/>
                    <a:pt x="2759" y="8454"/>
                    <a:pt x="3454" y="8745"/>
                  </a:cubicBezTo>
                  <a:cubicBezTo>
                    <a:pt x="3675" y="8837"/>
                    <a:pt x="3912" y="8886"/>
                    <a:pt x="4154" y="8886"/>
                  </a:cubicBezTo>
                  <a:cubicBezTo>
                    <a:pt x="4675" y="8886"/>
                    <a:pt x="5218" y="8662"/>
                    <a:pt x="5673" y="8163"/>
                  </a:cubicBezTo>
                  <a:cubicBezTo>
                    <a:pt x="5943" y="8277"/>
                    <a:pt x="6212" y="8390"/>
                    <a:pt x="6496" y="8419"/>
                  </a:cubicBezTo>
                  <a:cubicBezTo>
                    <a:pt x="6537" y="8423"/>
                    <a:pt x="6579" y="8425"/>
                    <a:pt x="6622" y="8425"/>
                  </a:cubicBezTo>
                  <a:cubicBezTo>
                    <a:pt x="6876" y="8425"/>
                    <a:pt x="7147" y="8353"/>
                    <a:pt x="7481" y="8213"/>
                  </a:cubicBezTo>
                  <a:cubicBezTo>
                    <a:pt x="7736" y="8589"/>
                    <a:pt x="8013" y="8957"/>
                    <a:pt x="8360" y="9241"/>
                  </a:cubicBezTo>
                  <a:cubicBezTo>
                    <a:pt x="8708" y="9525"/>
                    <a:pt x="9140" y="9730"/>
                    <a:pt x="9594" y="9737"/>
                  </a:cubicBezTo>
                  <a:cubicBezTo>
                    <a:pt x="9602" y="9738"/>
                    <a:pt x="9609" y="9738"/>
                    <a:pt x="9616" y="9738"/>
                  </a:cubicBezTo>
                  <a:cubicBezTo>
                    <a:pt x="10063" y="9738"/>
                    <a:pt x="10514" y="9524"/>
                    <a:pt x="10800" y="9064"/>
                  </a:cubicBezTo>
                  <a:cubicBezTo>
                    <a:pt x="11010" y="9171"/>
                    <a:pt x="11244" y="9219"/>
                    <a:pt x="11481" y="9219"/>
                  </a:cubicBezTo>
                  <a:cubicBezTo>
                    <a:pt x="11730" y="9219"/>
                    <a:pt x="11982" y="9166"/>
                    <a:pt x="12211" y="9071"/>
                  </a:cubicBezTo>
                  <a:cubicBezTo>
                    <a:pt x="13033" y="8731"/>
                    <a:pt x="13615" y="7880"/>
                    <a:pt x="13636" y="6993"/>
                  </a:cubicBezTo>
                  <a:cubicBezTo>
                    <a:pt x="13657" y="6107"/>
                    <a:pt x="13104" y="5228"/>
                    <a:pt x="12331" y="4816"/>
                  </a:cubicBezTo>
                  <a:cubicBezTo>
                    <a:pt x="12750" y="3881"/>
                    <a:pt x="12714" y="2753"/>
                    <a:pt x="12239" y="1845"/>
                  </a:cubicBezTo>
                  <a:cubicBezTo>
                    <a:pt x="11764" y="931"/>
                    <a:pt x="10856" y="257"/>
                    <a:pt x="9850" y="59"/>
                  </a:cubicBezTo>
                  <a:cubicBezTo>
                    <a:pt x="9645" y="20"/>
                    <a:pt x="9437" y="1"/>
                    <a:pt x="9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73"/>
            <p:cNvSpPr/>
            <p:nvPr/>
          </p:nvSpPr>
          <p:spPr>
            <a:xfrm>
              <a:off x="562964" y="1242742"/>
              <a:ext cx="656519" cy="371546"/>
            </a:xfrm>
            <a:custGeom>
              <a:avLst/>
              <a:gdLst/>
              <a:ahLst/>
              <a:cxnLst/>
              <a:rect l="l" t="t" r="r" b="b"/>
              <a:pathLst>
                <a:path w="20642" h="11682" extrusionOk="0">
                  <a:moveTo>
                    <a:pt x="17833" y="0"/>
                  </a:moveTo>
                  <a:cubicBezTo>
                    <a:pt x="17694" y="0"/>
                    <a:pt x="17555" y="1"/>
                    <a:pt x="17415" y="4"/>
                  </a:cubicBezTo>
                  <a:cubicBezTo>
                    <a:pt x="7048" y="203"/>
                    <a:pt x="2312" y="3748"/>
                    <a:pt x="2312" y="3748"/>
                  </a:cubicBezTo>
                  <a:cubicBezTo>
                    <a:pt x="2312" y="3748"/>
                    <a:pt x="0" y="11002"/>
                    <a:pt x="14564" y="11633"/>
                  </a:cubicBezTo>
                  <a:cubicBezTo>
                    <a:pt x="15354" y="11666"/>
                    <a:pt x="16120" y="11682"/>
                    <a:pt x="16864" y="11682"/>
                  </a:cubicBezTo>
                  <a:cubicBezTo>
                    <a:pt x="18193" y="11682"/>
                    <a:pt x="19451" y="11632"/>
                    <a:pt x="20641" y="11541"/>
                  </a:cubicBezTo>
                  <a:lnTo>
                    <a:pt x="20641" y="174"/>
                  </a:lnTo>
                  <a:cubicBezTo>
                    <a:pt x="19725" y="63"/>
                    <a:pt x="18787" y="0"/>
                    <a:pt x="17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73"/>
            <p:cNvSpPr/>
            <p:nvPr/>
          </p:nvSpPr>
          <p:spPr>
            <a:xfrm>
              <a:off x="516720" y="1072268"/>
              <a:ext cx="173019" cy="229918"/>
            </a:xfrm>
            <a:custGeom>
              <a:avLst/>
              <a:gdLst/>
              <a:ahLst/>
              <a:cxnLst/>
              <a:rect l="l" t="t" r="r" b="b"/>
              <a:pathLst>
                <a:path w="5440" h="7229" extrusionOk="0">
                  <a:moveTo>
                    <a:pt x="2202" y="0"/>
                  </a:moveTo>
                  <a:cubicBezTo>
                    <a:pt x="1514" y="0"/>
                    <a:pt x="837" y="426"/>
                    <a:pt x="468" y="1017"/>
                  </a:cubicBezTo>
                  <a:cubicBezTo>
                    <a:pt x="64" y="1684"/>
                    <a:pt x="0" y="2521"/>
                    <a:pt x="185" y="3286"/>
                  </a:cubicBezTo>
                  <a:cubicBezTo>
                    <a:pt x="362" y="4045"/>
                    <a:pt x="752" y="4733"/>
                    <a:pt x="1206" y="5371"/>
                  </a:cubicBezTo>
                  <a:cubicBezTo>
                    <a:pt x="1667" y="6002"/>
                    <a:pt x="2177" y="6591"/>
                    <a:pt x="2631" y="7229"/>
                  </a:cubicBezTo>
                  <a:lnTo>
                    <a:pt x="5198" y="5556"/>
                  </a:lnTo>
                  <a:cubicBezTo>
                    <a:pt x="5439" y="4010"/>
                    <a:pt x="5028" y="2379"/>
                    <a:pt x="4078" y="1145"/>
                  </a:cubicBezTo>
                  <a:cubicBezTo>
                    <a:pt x="3666" y="606"/>
                    <a:pt x="3113" y="124"/>
                    <a:pt x="2440" y="18"/>
                  </a:cubicBezTo>
                  <a:cubicBezTo>
                    <a:pt x="2361" y="6"/>
                    <a:pt x="2281" y="0"/>
                    <a:pt x="2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73"/>
            <p:cNvSpPr/>
            <p:nvPr/>
          </p:nvSpPr>
          <p:spPr>
            <a:xfrm>
              <a:off x="583256" y="1119053"/>
              <a:ext cx="64532" cy="163064"/>
            </a:xfrm>
            <a:custGeom>
              <a:avLst/>
              <a:gdLst/>
              <a:ahLst/>
              <a:cxnLst/>
              <a:rect l="l" t="t" r="r" b="b"/>
              <a:pathLst>
                <a:path w="2029" h="5127" fill="none" extrusionOk="0">
                  <a:moveTo>
                    <a:pt x="0" y="0"/>
                  </a:moveTo>
                  <a:cubicBezTo>
                    <a:pt x="1220" y="1418"/>
                    <a:pt x="1943" y="3255"/>
                    <a:pt x="2028" y="5127"/>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73"/>
            <p:cNvSpPr/>
            <p:nvPr/>
          </p:nvSpPr>
          <p:spPr>
            <a:xfrm>
              <a:off x="1043315" y="895782"/>
              <a:ext cx="176168" cy="548223"/>
            </a:xfrm>
            <a:custGeom>
              <a:avLst/>
              <a:gdLst/>
              <a:ahLst/>
              <a:cxnLst/>
              <a:rect l="l" t="t" r="r" b="b"/>
              <a:pathLst>
                <a:path w="5539" h="17237" extrusionOk="0">
                  <a:moveTo>
                    <a:pt x="5538" y="0"/>
                  </a:moveTo>
                  <a:cubicBezTo>
                    <a:pt x="4503" y="1071"/>
                    <a:pt x="3751" y="2425"/>
                    <a:pt x="3404" y="3879"/>
                  </a:cubicBezTo>
                  <a:cubicBezTo>
                    <a:pt x="3340" y="4127"/>
                    <a:pt x="3290" y="4397"/>
                    <a:pt x="3134" y="4609"/>
                  </a:cubicBezTo>
                  <a:cubicBezTo>
                    <a:pt x="3019" y="4775"/>
                    <a:pt x="2822" y="4897"/>
                    <a:pt x="2627" y="4897"/>
                  </a:cubicBezTo>
                  <a:cubicBezTo>
                    <a:pt x="2571" y="4897"/>
                    <a:pt x="2515" y="4887"/>
                    <a:pt x="2461" y="4865"/>
                  </a:cubicBezTo>
                  <a:cubicBezTo>
                    <a:pt x="2206" y="4758"/>
                    <a:pt x="2113" y="4453"/>
                    <a:pt x="2078" y="4184"/>
                  </a:cubicBezTo>
                  <a:cubicBezTo>
                    <a:pt x="1986" y="3489"/>
                    <a:pt x="2071" y="2773"/>
                    <a:pt x="2312" y="2121"/>
                  </a:cubicBezTo>
                  <a:cubicBezTo>
                    <a:pt x="2308" y="2118"/>
                    <a:pt x="2301" y="2116"/>
                    <a:pt x="2291" y="2116"/>
                  </a:cubicBezTo>
                  <a:cubicBezTo>
                    <a:pt x="2156" y="2116"/>
                    <a:pt x="1518" y="2362"/>
                    <a:pt x="1518" y="2362"/>
                  </a:cubicBezTo>
                  <a:cubicBezTo>
                    <a:pt x="1192" y="3276"/>
                    <a:pt x="1248" y="4276"/>
                    <a:pt x="1376" y="5233"/>
                  </a:cubicBezTo>
                  <a:cubicBezTo>
                    <a:pt x="1497" y="6191"/>
                    <a:pt x="1681" y="7155"/>
                    <a:pt x="1596" y="8119"/>
                  </a:cubicBezTo>
                  <a:cubicBezTo>
                    <a:pt x="1489" y="9311"/>
                    <a:pt x="972" y="10424"/>
                    <a:pt x="624" y="11580"/>
                  </a:cubicBezTo>
                  <a:cubicBezTo>
                    <a:pt x="135" y="13218"/>
                    <a:pt x="0" y="14976"/>
                    <a:pt x="327" y="16649"/>
                  </a:cubicBezTo>
                  <a:cubicBezTo>
                    <a:pt x="891" y="17041"/>
                    <a:pt x="1581" y="17236"/>
                    <a:pt x="2244" y="17236"/>
                  </a:cubicBezTo>
                  <a:cubicBezTo>
                    <a:pt x="2722" y="17236"/>
                    <a:pt x="3186" y="17135"/>
                    <a:pt x="3581" y="16933"/>
                  </a:cubicBezTo>
                  <a:cubicBezTo>
                    <a:pt x="3702" y="13416"/>
                    <a:pt x="2759" y="9835"/>
                    <a:pt x="3539" y="6396"/>
                  </a:cubicBezTo>
                  <a:cubicBezTo>
                    <a:pt x="3914" y="4744"/>
                    <a:pt x="4673" y="3220"/>
                    <a:pt x="5538" y="1752"/>
                  </a:cubicBezTo>
                  <a:lnTo>
                    <a:pt x="5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73"/>
            <p:cNvSpPr/>
            <p:nvPr/>
          </p:nvSpPr>
          <p:spPr>
            <a:xfrm>
              <a:off x="1043315" y="1264052"/>
              <a:ext cx="19878" cy="161283"/>
            </a:xfrm>
            <a:custGeom>
              <a:avLst/>
              <a:gdLst/>
              <a:ahLst/>
              <a:cxnLst/>
              <a:rect l="l" t="t" r="r" b="b"/>
              <a:pathLst>
                <a:path w="625" h="5071" fill="none" extrusionOk="0">
                  <a:moveTo>
                    <a:pt x="624" y="1"/>
                  </a:moveTo>
                  <a:cubicBezTo>
                    <a:pt x="135" y="1639"/>
                    <a:pt x="0" y="3397"/>
                    <a:pt x="327" y="507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73"/>
            <p:cNvSpPr/>
            <p:nvPr/>
          </p:nvSpPr>
          <p:spPr>
            <a:xfrm>
              <a:off x="1081418" y="1107985"/>
              <a:ext cx="14026" cy="101522"/>
            </a:xfrm>
            <a:custGeom>
              <a:avLst/>
              <a:gdLst/>
              <a:ahLst/>
              <a:cxnLst/>
              <a:rect l="l" t="t" r="r" b="b"/>
              <a:pathLst>
                <a:path w="441" h="3192" fill="none" extrusionOk="0">
                  <a:moveTo>
                    <a:pt x="369" y="1"/>
                  </a:moveTo>
                  <a:cubicBezTo>
                    <a:pt x="419" y="483"/>
                    <a:pt x="440" y="965"/>
                    <a:pt x="398" y="1447"/>
                  </a:cubicBezTo>
                  <a:cubicBezTo>
                    <a:pt x="341" y="2043"/>
                    <a:pt x="185" y="2617"/>
                    <a:pt x="1" y="3192"/>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73"/>
            <p:cNvSpPr/>
            <p:nvPr/>
          </p:nvSpPr>
          <p:spPr>
            <a:xfrm>
              <a:off x="1081195" y="970873"/>
              <a:ext cx="10400" cy="114148"/>
            </a:xfrm>
            <a:custGeom>
              <a:avLst/>
              <a:gdLst/>
              <a:ahLst/>
              <a:cxnLst/>
              <a:rect l="l" t="t" r="r" b="b"/>
              <a:pathLst>
                <a:path w="327" h="3589" fill="none" extrusionOk="0">
                  <a:moveTo>
                    <a:pt x="327" y="1"/>
                  </a:moveTo>
                  <a:cubicBezTo>
                    <a:pt x="1" y="915"/>
                    <a:pt x="57" y="1915"/>
                    <a:pt x="185" y="2872"/>
                  </a:cubicBezTo>
                  <a:cubicBezTo>
                    <a:pt x="213" y="3113"/>
                    <a:pt x="249" y="3355"/>
                    <a:pt x="284" y="3589"/>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73"/>
            <p:cNvSpPr/>
            <p:nvPr/>
          </p:nvSpPr>
          <p:spPr>
            <a:xfrm>
              <a:off x="1142992" y="1003569"/>
              <a:ext cx="12881" cy="38834"/>
            </a:xfrm>
            <a:custGeom>
              <a:avLst/>
              <a:gdLst/>
              <a:ahLst/>
              <a:cxnLst/>
              <a:rect l="l" t="t" r="r" b="b"/>
              <a:pathLst>
                <a:path w="405" h="1221" fill="none" extrusionOk="0">
                  <a:moveTo>
                    <a:pt x="405" y="1"/>
                  </a:moveTo>
                  <a:cubicBezTo>
                    <a:pt x="355" y="164"/>
                    <a:pt x="312" y="320"/>
                    <a:pt x="270" y="490"/>
                  </a:cubicBezTo>
                  <a:cubicBezTo>
                    <a:pt x="206" y="738"/>
                    <a:pt x="156" y="1008"/>
                    <a:pt x="0" y="122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73"/>
            <p:cNvSpPr/>
            <p:nvPr/>
          </p:nvSpPr>
          <p:spPr>
            <a:xfrm>
              <a:off x="1169613" y="900743"/>
              <a:ext cx="44909" cy="67013"/>
            </a:xfrm>
            <a:custGeom>
              <a:avLst/>
              <a:gdLst/>
              <a:ahLst/>
              <a:cxnLst/>
              <a:rect l="l" t="t" r="r" b="b"/>
              <a:pathLst>
                <a:path w="1412" h="2107" fill="none" extrusionOk="0">
                  <a:moveTo>
                    <a:pt x="1411" y="0"/>
                  </a:moveTo>
                  <a:cubicBezTo>
                    <a:pt x="844" y="631"/>
                    <a:pt x="362" y="1341"/>
                    <a:pt x="0" y="2106"/>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73"/>
            <p:cNvSpPr/>
            <p:nvPr/>
          </p:nvSpPr>
          <p:spPr>
            <a:xfrm>
              <a:off x="1147286" y="1042371"/>
              <a:ext cx="26398" cy="115707"/>
            </a:xfrm>
            <a:custGeom>
              <a:avLst/>
              <a:gdLst/>
              <a:ahLst/>
              <a:cxnLst/>
              <a:rect l="l" t="t" r="r" b="b"/>
              <a:pathLst>
                <a:path w="830" h="3638" fill="none" extrusionOk="0">
                  <a:moveTo>
                    <a:pt x="0" y="3638"/>
                  </a:moveTo>
                  <a:cubicBezTo>
                    <a:pt x="50" y="3021"/>
                    <a:pt x="135" y="2404"/>
                    <a:pt x="270" y="1787"/>
                  </a:cubicBezTo>
                  <a:cubicBezTo>
                    <a:pt x="411" y="1177"/>
                    <a:pt x="603" y="582"/>
                    <a:pt x="830"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73"/>
            <p:cNvSpPr/>
            <p:nvPr/>
          </p:nvSpPr>
          <p:spPr>
            <a:xfrm>
              <a:off x="1145473" y="1181518"/>
              <a:ext cx="2958" cy="81898"/>
            </a:xfrm>
            <a:custGeom>
              <a:avLst/>
              <a:gdLst/>
              <a:ahLst/>
              <a:cxnLst/>
              <a:rect l="l" t="t" r="r" b="b"/>
              <a:pathLst>
                <a:path w="93" h="2575" fill="none" extrusionOk="0">
                  <a:moveTo>
                    <a:pt x="93" y="2574"/>
                  </a:moveTo>
                  <a:cubicBezTo>
                    <a:pt x="36" y="1716"/>
                    <a:pt x="0" y="858"/>
                    <a:pt x="22"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73"/>
            <p:cNvSpPr/>
            <p:nvPr/>
          </p:nvSpPr>
          <p:spPr>
            <a:xfrm>
              <a:off x="1150435" y="1289750"/>
              <a:ext cx="8587" cy="144617"/>
            </a:xfrm>
            <a:custGeom>
              <a:avLst/>
              <a:gdLst/>
              <a:ahLst/>
              <a:cxnLst/>
              <a:rect l="l" t="t" r="r" b="b"/>
              <a:pathLst>
                <a:path w="270" h="4547" fill="none" extrusionOk="0">
                  <a:moveTo>
                    <a:pt x="213" y="4546"/>
                  </a:moveTo>
                  <a:cubicBezTo>
                    <a:pt x="270" y="3036"/>
                    <a:pt x="121" y="1518"/>
                    <a:pt x="0"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73"/>
            <p:cNvSpPr/>
            <p:nvPr/>
          </p:nvSpPr>
          <p:spPr>
            <a:xfrm>
              <a:off x="758692" y="465714"/>
              <a:ext cx="460791" cy="541385"/>
            </a:xfrm>
            <a:custGeom>
              <a:avLst/>
              <a:gdLst/>
              <a:ahLst/>
              <a:cxnLst/>
              <a:rect l="l" t="t" r="r" b="b"/>
              <a:pathLst>
                <a:path w="14488" h="17022" extrusionOk="0">
                  <a:moveTo>
                    <a:pt x="14487" y="0"/>
                  </a:moveTo>
                  <a:cubicBezTo>
                    <a:pt x="13885" y="22"/>
                    <a:pt x="13275" y="234"/>
                    <a:pt x="12757" y="561"/>
                  </a:cubicBezTo>
                  <a:cubicBezTo>
                    <a:pt x="11998" y="1029"/>
                    <a:pt x="11396" y="1702"/>
                    <a:pt x="10800" y="2362"/>
                  </a:cubicBezTo>
                  <a:cubicBezTo>
                    <a:pt x="9998" y="1751"/>
                    <a:pt x="9067" y="1463"/>
                    <a:pt x="8157" y="1463"/>
                  </a:cubicBezTo>
                  <a:cubicBezTo>
                    <a:pt x="7282" y="1463"/>
                    <a:pt x="6426" y="1730"/>
                    <a:pt x="5723" y="2234"/>
                  </a:cubicBezTo>
                  <a:cubicBezTo>
                    <a:pt x="4298" y="3262"/>
                    <a:pt x="3603" y="5212"/>
                    <a:pt x="4057" y="6914"/>
                  </a:cubicBezTo>
                  <a:cubicBezTo>
                    <a:pt x="2518" y="7127"/>
                    <a:pt x="1157" y="8013"/>
                    <a:pt x="575" y="9282"/>
                  </a:cubicBezTo>
                  <a:cubicBezTo>
                    <a:pt x="1" y="10558"/>
                    <a:pt x="228" y="12161"/>
                    <a:pt x="1142" y="13225"/>
                  </a:cubicBezTo>
                  <a:cubicBezTo>
                    <a:pt x="1838" y="14040"/>
                    <a:pt x="2914" y="14506"/>
                    <a:pt x="3985" y="14506"/>
                  </a:cubicBezTo>
                  <a:cubicBezTo>
                    <a:pt x="4311" y="14506"/>
                    <a:pt x="4636" y="14463"/>
                    <a:pt x="4950" y="14373"/>
                  </a:cubicBezTo>
                  <a:cubicBezTo>
                    <a:pt x="5929" y="15763"/>
                    <a:pt x="7311" y="16855"/>
                    <a:pt x="8914" y="17004"/>
                  </a:cubicBezTo>
                  <a:cubicBezTo>
                    <a:pt x="9042" y="17016"/>
                    <a:pt x="9171" y="17022"/>
                    <a:pt x="9299" y="17022"/>
                  </a:cubicBezTo>
                  <a:cubicBezTo>
                    <a:pt x="10381" y="17022"/>
                    <a:pt x="11447" y="16607"/>
                    <a:pt x="12360" y="16011"/>
                  </a:cubicBezTo>
                  <a:cubicBezTo>
                    <a:pt x="13126" y="15508"/>
                    <a:pt x="13799" y="14891"/>
                    <a:pt x="14487" y="14253"/>
                  </a:cubicBezTo>
                  <a:lnTo>
                    <a:pt x="144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73"/>
            <p:cNvSpPr/>
            <p:nvPr/>
          </p:nvSpPr>
          <p:spPr>
            <a:xfrm>
              <a:off x="661496" y="1013587"/>
              <a:ext cx="161061" cy="237647"/>
            </a:xfrm>
            <a:custGeom>
              <a:avLst/>
              <a:gdLst/>
              <a:ahLst/>
              <a:cxnLst/>
              <a:rect l="l" t="t" r="r" b="b"/>
              <a:pathLst>
                <a:path w="5064" h="7472" extrusionOk="0">
                  <a:moveTo>
                    <a:pt x="2998" y="0"/>
                  </a:moveTo>
                  <a:cubicBezTo>
                    <a:pt x="2959" y="0"/>
                    <a:pt x="2919" y="2"/>
                    <a:pt x="2880" y="5"/>
                  </a:cubicBezTo>
                  <a:cubicBezTo>
                    <a:pt x="2412" y="47"/>
                    <a:pt x="1979" y="296"/>
                    <a:pt x="1653" y="629"/>
                  </a:cubicBezTo>
                  <a:cubicBezTo>
                    <a:pt x="1327" y="962"/>
                    <a:pt x="1093" y="1373"/>
                    <a:pt x="894" y="1799"/>
                  </a:cubicBezTo>
                  <a:cubicBezTo>
                    <a:pt x="178" y="3380"/>
                    <a:pt x="1" y="5202"/>
                    <a:pt x="398" y="6890"/>
                  </a:cubicBezTo>
                  <a:lnTo>
                    <a:pt x="3511" y="7471"/>
                  </a:lnTo>
                  <a:cubicBezTo>
                    <a:pt x="3610" y="6734"/>
                    <a:pt x="3894" y="6039"/>
                    <a:pt x="4184" y="5351"/>
                  </a:cubicBezTo>
                  <a:cubicBezTo>
                    <a:pt x="4468" y="4671"/>
                    <a:pt x="4773" y="3983"/>
                    <a:pt x="4922" y="3260"/>
                  </a:cubicBezTo>
                  <a:cubicBezTo>
                    <a:pt x="5064" y="2529"/>
                    <a:pt x="5035" y="1742"/>
                    <a:pt x="4681" y="1090"/>
                  </a:cubicBezTo>
                  <a:cubicBezTo>
                    <a:pt x="4352" y="466"/>
                    <a:pt x="3693" y="0"/>
                    <a:pt x="2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73"/>
            <p:cNvSpPr/>
            <p:nvPr/>
          </p:nvSpPr>
          <p:spPr>
            <a:xfrm>
              <a:off x="720590" y="1080696"/>
              <a:ext cx="30024" cy="162206"/>
            </a:xfrm>
            <a:custGeom>
              <a:avLst/>
              <a:gdLst/>
              <a:ahLst/>
              <a:cxnLst/>
              <a:rect l="l" t="t" r="r" b="b"/>
              <a:pathLst>
                <a:path w="944" h="5100" fill="none" extrusionOk="0">
                  <a:moveTo>
                    <a:pt x="944" y="1"/>
                  </a:moveTo>
                  <a:cubicBezTo>
                    <a:pt x="263" y="1596"/>
                    <a:pt x="1" y="3376"/>
                    <a:pt x="199" y="5099"/>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73"/>
            <p:cNvSpPr/>
            <p:nvPr/>
          </p:nvSpPr>
          <p:spPr>
            <a:xfrm>
              <a:off x="535898" y="1219239"/>
              <a:ext cx="683585" cy="477234"/>
            </a:xfrm>
            <a:custGeom>
              <a:avLst/>
              <a:gdLst/>
              <a:ahLst/>
              <a:cxnLst/>
              <a:rect l="l" t="t" r="r" b="b"/>
              <a:pathLst>
                <a:path w="21493" h="15005" extrusionOk="0">
                  <a:moveTo>
                    <a:pt x="5139" y="1"/>
                  </a:moveTo>
                  <a:cubicBezTo>
                    <a:pt x="4162" y="1"/>
                    <a:pt x="3207" y="343"/>
                    <a:pt x="2567" y="1076"/>
                  </a:cubicBezTo>
                  <a:cubicBezTo>
                    <a:pt x="1851" y="1899"/>
                    <a:pt x="1638" y="3069"/>
                    <a:pt x="1773" y="4154"/>
                  </a:cubicBezTo>
                  <a:cubicBezTo>
                    <a:pt x="1915" y="5239"/>
                    <a:pt x="2376" y="6245"/>
                    <a:pt x="2922" y="7366"/>
                  </a:cubicBezTo>
                  <a:cubicBezTo>
                    <a:pt x="2660" y="7143"/>
                    <a:pt x="2329" y="7042"/>
                    <a:pt x="1990" y="7042"/>
                  </a:cubicBezTo>
                  <a:cubicBezTo>
                    <a:pt x="1465" y="7042"/>
                    <a:pt x="921" y="7285"/>
                    <a:pt x="589" y="7699"/>
                  </a:cubicBezTo>
                  <a:cubicBezTo>
                    <a:pt x="43" y="8380"/>
                    <a:pt x="0" y="9372"/>
                    <a:pt x="319" y="10188"/>
                  </a:cubicBezTo>
                  <a:cubicBezTo>
                    <a:pt x="631" y="11003"/>
                    <a:pt x="1248" y="11663"/>
                    <a:pt x="1915" y="12230"/>
                  </a:cubicBezTo>
                  <a:cubicBezTo>
                    <a:pt x="4006" y="14004"/>
                    <a:pt x="6735" y="15005"/>
                    <a:pt x="9474" y="15005"/>
                  </a:cubicBezTo>
                  <a:cubicBezTo>
                    <a:pt x="9550" y="15005"/>
                    <a:pt x="9625" y="15004"/>
                    <a:pt x="9700" y="15003"/>
                  </a:cubicBezTo>
                  <a:cubicBezTo>
                    <a:pt x="12140" y="14960"/>
                    <a:pt x="14515" y="14145"/>
                    <a:pt x="16961" y="14031"/>
                  </a:cubicBezTo>
                  <a:cubicBezTo>
                    <a:pt x="17187" y="14019"/>
                    <a:pt x="17413" y="14014"/>
                    <a:pt x="17639" y="14014"/>
                  </a:cubicBezTo>
                  <a:cubicBezTo>
                    <a:pt x="18929" y="14014"/>
                    <a:pt x="20213" y="14193"/>
                    <a:pt x="21492" y="14428"/>
                  </a:cubicBezTo>
                  <a:lnTo>
                    <a:pt x="21492" y="5161"/>
                  </a:lnTo>
                  <a:cubicBezTo>
                    <a:pt x="21251" y="5076"/>
                    <a:pt x="20996" y="5019"/>
                    <a:pt x="20741" y="4990"/>
                  </a:cubicBezTo>
                  <a:cubicBezTo>
                    <a:pt x="20643" y="4981"/>
                    <a:pt x="20545" y="4977"/>
                    <a:pt x="20448" y="4977"/>
                  </a:cubicBezTo>
                  <a:cubicBezTo>
                    <a:pt x="19280" y="4977"/>
                    <a:pt x="18117" y="5629"/>
                    <a:pt x="17529" y="6650"/>
                  </a:cubicBezTo>
                  <a:cubicBezTo>
                    <a:pt x="17458" y="6267"/>
                    <a:pt x="17174" y="5990"/>
                    <a:pt x="16848" y="5976"/>
                  </a:cubicBezTo>
                  <a:cubicBezTo>
                    <a:pt x="16835" y="5975"/>
                    <a:pt x="16822" y="5975"/>
                    <a:pt x="16810" y="5975"/>
                  </a:cubicBezTo>
                  <a:cubicBezTo>
                    <a:pt x="16504" y="5975"/>
                    <a:pt x="16214" y="6216"/>
                    <a:pt x="16160" y="6522"/>
                  </a:cubicBezTo>
                  <a:cubicBezTo>
                    <a:pt x="15940" y="5274"/>
                    <a:pt x="15047" y="4175"/>
                    <a:pt x="13891" y="3799"/>
                  </a:cubicBezTo>
                  <a:cubicBezTo>
                    <a:pt x="13597" y="3705"/>
                    <a:pt x="13289" y="3660"/>
                    <a:pt x="12980" y="3660"/>
                  </a:cubicBezTo>
                  <a:cubicBezTo>
                    <a:pt x="12078" y="3660"/>
                    <a:pt x="11170" y="4046"/>
                    <a:pt x="10572" y="4728"/>
                  </a:cubicBezTo>
                  <a:cubicBezTo>
                    <a:pt x="9622" y="2941"/>
                    <a:pt x="8693" y="1381"/>
                    <a:pt x="7226" y="545"/>
                  </a:cubicBezTo>
                  <a:cubicBezTo>
                    <a:pt x="6598" y="189"/>
                    <a:pt x="5863" y="1"/>
                    <a:pt x="5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73"/>
            <p:cNvSpPr/>
            <p:nvPr/>
          </p:nvSpPr>
          <p:spPr>
            <a:xfrm>
              <a:off x="601735" y="1209920"/>
              <a:ext cx="213157" cy="68826"/>
            </a:xfrm>
            <a:custGeom>
              <a:avLst/>
              <a:gdLst/>
              <a:ahLst/>
              <a:cxnLst/>
              <a:rect l="l" t="t" r="r" b="b"/>
              <a:pathLst>
                <a:path w="6702" h="2164" fill="none" extrusionOk="0">
                  <a:moveTo>
                    <a:pt x="6701" y="2163"/>
                  </a:moveTo>
                  <a:cubicBezTo>
                    <a:pt x="6248" y="1625"/>
                    <a:pt x="5744" y="1171"/>
                    <a:pt x="5156" y="838"/>
                  </a:cubicBezTo>
                  <a:cubicBezTo>
                    <a:pt x="3681" y="1"/>
                    <a:pt x="1610" y="93"/>
                    <a:pt x="497" y="1369"/>
                  </a:cubicBezTo>
                  <a:cubicBezTo>
                    <a:pt x="291" y="1603"/>
                    <a:pt x="128" y="1873"/>
                    <a:pt x="1" y="2156"/>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73"/>
            <p:cNvSpPr/>
            <p:nvPr/>
          </p:nvSpPr>
          <p:spPr>
            <a:xfrm>
              <a:off x="836965" y="1308706"/>
              <a:ext cx="81453" cy="60938"/>
            </a:xfrm>
            <a:custGeom>
              <a:avLst/>
              <a:gdLst/>
              <a:ahLst/>
              <a:cxnLst/>
              <a:rect l="l" t="t" r="r" b="b"/>
              <a:pathLst>
                <a:path w="2561" h="1916" fill="none" extrusionOk="0">
                  <a:moveTo>
                    <a:pt x="2560" y="993"/>
                  </a:moveTo>
                  <a:cubicBezTo>
                    <a:pt x="2000" y="1163"/>
                    <a:pt x="1489" y="1475"/>
                    <a:pt x="1106" y="1915"/>
                  </a:cubicBezTo>
                  <a:cubicBezTo>
                    <a:pt x="745" y="1234"/>
                    <a:pt x="383" y="589"/>
                    <a:pt x="0"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73"/>
            <p:cNvSpPr/>
            <p:nvPr/>
          </p:nvSpPr>
          <p:spPr>
            <a:xfrm>
              <a:off x="1195534" y="1377945"/>
              <a:ext cx="23949" cy="5439"/>
            </a:xfrm>
            <a:custGeom>
              <a:avLst/>
              <a:gdLst/>
              <a:ahLst/>
              <a:cxnLst/>
              <a:rect l="l" t="t" r="r" b="b"/>
              <a:pathLst>
                <a:path w="753" h="171" fill="none" extrusionOk="0">
                  <a:moveTo>
                    <a:pt x="752" y="171"/>
                  </a:moveTo>
                  <a:cubicBezTo>
                    <a:pt x="511" y="86"/>
                    <a:pt x="256" y="29"/>
                    <a:pt x="1"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73"/>
            <p:cNvSpPr/>
            <p:nvPr/>
          </p:nvSpPr>
          <p:spPr>
            <a:xfrm>
              <a:off x="715851" y="691689"/>
              <a:ext cx="147512" cy="134599"/>
            </a:xfrm>
            <a:custGeom>
              <a:avLst/>
              <a:gdLst/>
              <a:ahLst/>
              <a:cxnLst/>
              <a:rect l="l" t="t" r="r" b="b"/>
              <a:pathLst>
                <a:path w="4638" h="4232" extrusionOk="0">
                  <a:moveTo>
                    <a:pt x="2979" y="0"/>
                  </a:moveTo>
                  <a:lnTo>
                    <a:pt x="2979" y="0"/>
                  </a:lnTo>
                  <a:cubicBezTo>
                    <a:pt x="2369" y="256"/>
                    <a:pt x="1830" y="695"/>
                    <a:pt x="1461" y="1248"/>
                  </a:cubicBezTo>
                  <a:cubicBezTo>
                    <a:pt x="1461" y="1248"/>
                    <a:pt x="1277" y="178"/>
                    <a:pt x="1178" y="149"/>
                  </a:cubicBezTo>
                  <a:cubicBezTo>
                    <a:pt x="632" y="553"/>
                    <a:pt x="213" y="1163"/>
                    <a:pt x="107" y="1844"/>
                  </a:cubicBezTo>
                  <a:cubicBezTo>
                    <a:pt x="1" y="2518"/>
                    <a:pt x="228" y="3255"/>
                    <a:pt x="745" y="3709"/>
                  </a:cubicBezTo>
                  <a:cubicBezTo>
                    <a:pt x="1121" y="4035"/>
                    <a:pt x="1617" y="4198"/>
                    <a:pt x="2121" y="4226"/>
                  </a:cubicBezTo>
                  <a:cubicBezTo>
                    <a:pt x="2182" y="4230"/>
                    <a:pt x="2243" y="4232"/>
                    <a:pt x="2304" y="4232"/>
                  </a:cubicBezTo>
                  <a:cubicBezTo>
                    <a:pt x="2739" y="4232"/>
                    <a:pt x="3173" y="4147"/>
                    <a:pt x="3596" y="4035"/>
                  </a:cubicBezTo>
                  <a:lnTo>
                    <a:pt x="2468" y="2978"/>
                  </a:lnTo>
                  <a:lnTo>
                    <a:pt x="2468" y="2978"/>
                  </a:lnTo>
                  <a:cubicBezTo>
                    <a:pt x="2813" y="3054"/>
                    <a:pt x="3167" y="3091"/>
                    <a:pt x="3520" y="3091"/>
                  </a:cubicBezTo>
                  <a:cubicBezTo>
                    <a:pt x="3800" y="3091"/>
                    <a:pt x="4079" y="3068"/>
                    <a:pt x="4354" y="3021"/>
                  </a:cubicBezTo>
                  <a:cubicBezTo>
                    <a:pt x="4049" y="2744"/>
                    <a:pt x="3709" y="2518"/>
                    <a:pt x="3376" y="2291"/>
                  </a:cubicBezTo>
                  <a:cubicBezTo>
                    <a:pt x="3730" y="1943"/>
                    <a:pt x="4177" y="1660"/>
                    <a:pt x="4638" y="1397"/>
                  </a:cubicBezTo>
                  <a:cubicBezTo>
                    <a:pt x="4271" y="1268"/>
                    <a:pt x="3907" y="1212"/>
                    <a:pt x="3550" y="1212"/>
                  </a:cubicBezTo>
                  <a:cubicBezTo>
                    <a:pt x="3321" y="1212"/>
                    <a:pt x="3094" y="1235"/>
                    <a:pt x="2872" y="1277"/>
                  </a:cubicBezTo>
                  <a:cubicBezTo>
                    <a:pt x="2908" y="865"/>
                    <a:pt x="2936" y="461"/>
                    <a:pt x="2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73"/>
            <p:cNvSpPr/>
            <p:nvPr/>
          </p:nvSpPr>
          <p:spPr>
            <a:xfrm>
              <a:off x="703224" y="748302"/>
              <a:ext cx="115738" cy="45354"/>
            </a:xfrm>
            <a:custGeom>
              <a:avLst/>
              <a:gdLst/>
              <a:ahLst/>
              <a:cxnLst/>
              <a:rect l="l" t="t" r="r" b="b"/>
              <a:pathLst>
                <a:path w="3639" h="1426" fill="none" extrusionOk="0">
                  <a:moveTo>
                    <a:pt x="3638" y="0"/>
                  </a:moveTo>
                  <a:cubicBezTo>
                    <a:pt x="2348" y="234"/>
                    <a:pt x="1107" y="723"/>
                    <a:pt x="1" y="1425"/>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73"/>
            <p:cNvSpPr/>
            <p:nvPr/>
          </p:nvSpPr>
          <p:spPr>
            <a:xfrm>
              <a:off x="776535" y="714239"/>
              <a:ext cx="20101" cy="44909"/>
            </a:xfrm>
            <a:custGeom>
              <a:avLst/>
              <a:gdLst/>
              <a:ahLst/>
              <a:cxnLst/>
              <a:rect l="l" t="t" r="r" b="b"/>
              <a:pathLst>
                <a:path w="632" h="1412" fill="none" extrusionOk="0">
                  <a:moveTo>
                    <a:pt x="0" y="1411"/>
                  </a:moveTo>
                  <a:cubicBezTo>
                    <a:pt x="163" y="922"/>
                    <a:pt x="376" y="447"/>
                    <a:pt x="631"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73"/>
            <p:cNvSpPr/>
            <p:nvPr/>
          </p:nvSpPr>
          <p:spPr>
            <a:xfrm>
              <a:off x="746066" y="770629"/>
              <a:ext cx="47389" cy="36099"/>
            </a:xfrm>
            <a:custGeom>
              <a:avLst/>
              <a:gdLst/>
              <a:ahLst/>
              <a:cxnLst/>
              <a:rect l="l" t="t" r="r" b="b"/>
              <a:pathLst>
                <a:path w="1490" h="1135" fill="none" extrusionOk="0">
                  <a:moveTo>
                    <a:pt x="1" y="0"/>
                  </a:moveTo>
                  <a:cubicBezTo>
                    <a:pt x="412" y="482"/>
                    <a:pt x="923" y="865"/>
                    <a:pt x="1490" y="1135"/>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73"/>
            <p:cNvSpPr/>
            <p:nvPr/>
          </p:nvSpPr>
          <p:spPr>
            <a:xfrm>
              <a:off x="638279" y="1272385"/>
              <a:ext cx="144363" cy="148339"/>
            </a:xfrm>
            <a:custGeom>
              <a:avLst/>
              <a:gdLst/>
              <a:ahLst/>
              <a:cxnLst/>
              <a:rect l="l" t="t" r="r" b="b"/>
              <a:pathLst>
                <a:path w="4539" h="4664" extrusionOk="0">
                  <a:moveTo>
                    <a:pt x="2603" y="1"/>
                  </a:moveTo>
                  <a:cubicBezTo>
                    <a:pt x="2149" y="455"/>
                    <a:pt x="1879" y="987"/>
                    <a:pt x="1738" y="1547"/>
                  </a:cubicBezTo>
                  <a:cubicBezTo>
                    <a:pt x="1383" y="1348"/>
                    <a:pt x="1029" y="1143"/>
                    <a:pt x="624" y="909"/>
                  </a:cubicBezTo>
                  <a:lnTo>
                    <a:pt x="624" y="909"/>
                  </a:lnTo>
                  <a:cubicBezTo>
                    <a:pt x="603" y="1568"/>
                    <a:pt x="773" y="2242"/>
                    <a:pt x="1107" y="2816"/>
                  </a:cubicBezTo>
                  <a:cubicBezTo>
                    <a:pt x="1107" y="2816"/>
                    <a:pt x="278" y="2585"/>
                    <a:pt x="53" y="2585"/>
                  </a:cubicBezTo>
                  <a:cubicBezTo>
                    <a:pt x="26" y="2585"/>
                    <a:pt x="7" y="2588"/>
                    <a:pt x="0" y="2596"/>
                  </a:cubicBezTo>
                  <a:cubicBezTo>
                    <a:pt x="135" y="3270"/>
                    <a:pt x="504" y="3908"/>
                    <a:pt x="1071" y="4291"/>
                  </a:cubicBezTo>
                  <a:cubicBezTo>
                    <a:pt x="1425" y="4530"/>
                    <a:pt x="1856" y="4664"/>
                    <a:pt x="2283" y="4664"/>
                  </a:cubicBezTo>
                  <a:cubicBezTo>
                    <a:pt x="2541" y="4664"/>
                    <a:pt x="2798" y="4615"/>
                    <a:pt x="3035" y="4511"/>
                  </a:cubicBezTo>
                  <a:cubicBezTo>
                    <a:pt x="3489" y="4305"/>
                    <a:pt x="3844" y="3922"/>
                    <a:pt x="4085" y="3483"/>
                  </a:cubicBezTo>
                  <a:cubicBezTo>
                    <a:pt x="4326" y="3050"/>
                    <a:pt x="4453" y="2561"/>
                    <a:pt x="4538" y="2064"/>
                  </a:cubicBezTo>
                  <a:lnTo>
                    <a:pt x="4538" y="2064"/>
                  </a:lnTo>
                  <a:lnTo>
                    <a:pt x="3106" y="2639"/>
                  </a:lnTo>
                  <a:cubicBezTo>
                    <a:pt x="3489" y="2135"/>
                    <a:pt x="3780" y="1561"/>
                    <a:pt x="3950" y="944"/>
                  </a:cubicBezTo>
                  <a:lnTo>
                    <a:pt x="3950" y="944"/>
                  </a:lnTo>
                  <a:cubicBezTo>
                    <a:pt x="3567" y="1107"/>
                    <a:pt x="3220" y="1320"/>
                    <a:pt x="2872" y="1525"/>
                  </a:cubicBezTo>
                  <a:cubicBezTo>
                    <a:pt x="2709" y="1057"/>
                    <a:pt x="2638" y="533"/>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73"/>
            <p:cNvSpPr/>
            <p:nvPr/>
          </p:nvSpPr>
          <p:spPr>
            <a:xfrm>
              <a:off x="699631" y="1317739"/>
              <a:ext cx="13549" cy="124071"/>
            </a:xfrm>
            <a:custGeom>
              <a:avLst/>
              <a:gdLst/>
              <a:ahLst/>
              <a:cxnLst/>
              <a:rect l="l" t="t" r="r" b="b"/>
              <a:pathLst>
                <a:path w="426" h="3901" fill="none" extrusionOk="0">
                  <a:moveTo>
                    <a:pt x="426" y="0"/>
                  </a:moveTo>
                  <a:cubicBezTo>
                    <a:pt x="85" y="1269"/>
                    <a:pt x="0" y="2602"/>
                    <a:pt x="163" y="390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73"/>
            <p:cNvSpPr/>
            <p:nvPr/>
          </p:nvSpPr>
          <p:spPr>
            <a:xfrm>
              <a:off x="672787" y="1323591"/>
              <a:ext cx="32059" cy="37244"/>
            </a:xfrm>
            <a:custGeom>
              <a:avLst/>
              <a:gdLst/>
              <a:ahLst/>
              <a:cxnLst/>
              <a:rect l="l" t="t" r="r" b="b"/>
              <a:pathLst>
                <a:path w="1008" h="1171" fill="none" extrusionOk="0">
                  <a:moveTo>
                    <a:pt x="1007" y="1171"/>
                  </a:moveTo>
                  <a:cubicBezTo>
                    <a:pt x="631" y="816"/>
                    <a:pt x="298" y="419"/>
                    <a:pt x="0"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73"/>
            <p:cNvSpPr/>
            <p:nvPr/>
          </p:nvSpPr>
          <p:spPr>
            <a:xfrm>
              <a:off x="702334" y="1365764"/>
              <a:ext cx="52796" cy="27543"/>
            </a:xfrm>
            <a:custGeom>
              <a:avLst/>
              <a:gdLst/>
              <a:ahLst/>
              <a:cxnLst/>
              <a:rect l="l" t="t" r="r" b="b"/>
              <a:pathLst>
                <a:path w="1660" h="866" fill="none" extrusionOk="0">
                  <a:moveTo>
                    <a:pt x="0" y="866"/>
                  </a:moveTo>
                  <a:cubicBezTo>
                    <a:pt x="603" y="695"/>
                    <a:pt x="1177" y="405"/>
                    <a:pt x="1659"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73"/>
            <p:cNvSpPr/>
            <p:nvPr/>
          </p:nvSpPr>
          <p:spPr>
            <a:xfrm>
              <a:off x="954897" y="725720"/>
              <a:ext cx="145063" cy="144108"/>
            </a:xfrm>
            <a:custGeom>
              <a:avLst/>
              <a:gdLst/>
              <a:ahLst/>
              <a:cxnLst/>
              <a:rect l="l" t="t" r="r" b="b"/>
              <a:pathLst>
                <a:path w="4561" h="4531" extrusionOk="0">
                  <a:moveTo>
                    <a:pt x="3114" y="1"/>
                  </a:moveTo>
                  <a:lnTo>
                    <a:pt x="3114" y="1"/>
                  </a:lnTo>
                  <a:cubicBezTo>
                    <a:pt x="2575" y="341"/>
                    <a:pt x="2199" y="809"/>
                    <a:pt x="1937" y="1320"/>
                  </a:cubicBezTo>
                  <a:cubicBezTo>
                    <a:pt x="1639" y="1050"/>
                    <a:pt x="1334" y="774"/>
                    <a:pt x="994" y="455"/>
                  </a:cubicBezTo>
                  <a:lnTo>
                    <a:pt x="994" y="455"/>
                  </a:lnTo>
                  <a:cubicBezTo>
                    <a:pt x="823" y="1100"/>
                    <a:pt x="845" y="1788"/>
                    <a:pt x="1050" y="2426"/>
                  </a:cubicBezTo>
                  <a:cubicBezTo>
                    <a:pt x="1050" y="2426"/>
                    <a:pt x="191" y="1968"/>
                    <a:pt x="34" y="1968"/>
                  </a:cubicBezTo>
                  <a:cubicBezTo>
                    <a:pt x="26" y="1968"/>
                    <a:pt x="19" y="1969"/>
                    <a:pt x="15" y="1972"/>
                  </a:cubicBezTo>
                  <a:cubicBezTo>
                    <a:pt x="1" y="2660"/>
                    <a:pt x="228" y="3355"/>
                    <a:pt x="696" y="3858"/>
                  </a:cubicBezTo>
                  <a:cubicBezTo>
                    <a:pt x="1090" y="4270"/>
                    <a:pt x="1650" y="4531"/>
                    <a:pt x="2214" y="4531"/>
                  </a:cubicBezTo>
                  <a:cubicBezTo>
                    <a:pt x="2330" y="4531"/>
                    <a:pt x="2446" y="4520"/>
                    <a:pt x="2561" y="4497"/>
                  </a:cubicBezTo>
                  <a:cubicBezTo>
                    <a:pt x="3050" y="4397"/>
                    <a:pt x="3482" y="4099"/>
                    <a:pt x="3816" y="3724"/>
                  </a:cubicBezTo>
                  <a:cubicBezTo>
                    <a:pt x="4142" y="3348"/>
                    <a:pt x="4369" y="2894"/>
                    <a:pt x="4560" y="2433"/>
                  </a:cubicBezTo>
                  <a:lnTo>
                    <a:pt x="4560" y="2433"/>
                  </a:lnTo>
                  <a:lnTo>
                    <a:pt x="3043" y="2688"/>
                  </a:lnTo>
                  <a:cubicBezTo>
                    <a:pt x="3525" y="2277"/>
                    <a:pt x="3929" y="1774"/>
                    <a:pt x="4227" y="1214"/>
                  </a:cubicBezTo>
                  <a:lnTo>
                    <a:pt x="4227" y="1214"/>
                  </a:lnTo>
                  <a:cubicBezTo>
                    <a:pt x="3823" y="1292"/>
                    <a:pt x="3440" y="1419"/>
                    <a:pt x="3050" y="1547"/>
                  </a:cubicBezTo>
                  <a:cubicBezTo>
                    <a:pt x="2993" y="1050"/>
                    <a:pt x="3036" y="526"/>
                    <a:pt x="3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73"/>
            <p:cNvSpPr/>
            <p:nvPr/>
          </p:nvSpPr>
          <p:spPr>
            <a:xfrm>
              <a:off x="1001587" y="768148"/>
              <a:ext cx="34985" cy="119555"/>
            </a:xfrm>
            <a:custGeom>
              <a:avLst/>
              <a:gdLst/>
              <a:ahLst/>
              <a:cxnLst/>
              <a:rect l="l" t="t" r="r" b="b"/>
              <a:pathLst>
                <a:path w="1100" h="3759" fill="none" extrusionOk="0">
                  <a:moveTo>
                    <a:pt x="1100" y="0"/>
                  </a:moveTo>
                  <a:cubicBezTo>
                    <a:pt x="497" y="1170"/>
                    <a:pt x="121" y="2453"/>
                    <a:pt x="1" y="3758"/>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73"/>
            <p:cNvSpPr/>
            <p:nvPr/>
          </p:nvSpPr>
          <p:spPr>
            <a:xfrm>
              <a:off x="995958" y="765190"/>
              <a:ext cx="23249" cy="43128"/>
            </a:xfrm>
            <a:custGeom>
              <a:avLst/>
              <a:gdLst/>
              <a:ahLst/>
              <a:cxnLst/>
              <a:rect l="l" t="t" r="r" b="b"/>
              <a:pathLst>
                <a:path w="731" h="1356" fill="none" extrusionOk="0">
                  <a:moveTo>
                    <a:pt x="731" y="1355"/>
                  </a:moveTo>
                  <a:cubicBezTo>
                    <a:pt x="440" y="930"/>
                    <a:pt x="192" y="476"/>
                    <a:pt x="0"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73"/>
            <p:cNvSpPr/>
            <p:nvPr/>
          </p:nvSpPr>
          <p:spPr>
            <a:xfrm>
              <a:off x="1009697" y="824284"/>
              <a:ext cx="57313" cy="15362"/>
            </a:xfrm>
            <a:custGeom>
              <a:avLst/>
              <a:gdLst/>
              <a:ahLst/>
              <a:cxnLst/>
              <a:rect l="l" t="t" r="r" b="b"/>
              <a:pathLst>
                <a:path w="1802" h="483" fill="none" extrusionOk="0">
                  <a:moveTo>
                    <a:pt x="1" y="483"/>
                  </a:moveTo>
                  <a:cubicBezTo>
                    <a:pt x="625" y="447"/>
                    <a:pt x="1249" y="284"/>
                    <a:pt x="1802"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73"/>
            <p:cNvSpPr/>
            <p:nvPr/>
          </p:nvSpPr>
          <p:spPr>
            <a:xfrm>
              <a:off x="1000251" y="1456408"/>
              <a:ext cx="156290" cy="155431"/>
            </a:xfrm>
            <a:custGeom>
              <a:avLst/>
              <a:gdLst/>
              <a:ahLst/>
              <a:cxnLst/>
              <a:rect l="l" t="t" r="r" b="b"/>
              <a:pathLst>
                <a:path w="4914" h="4887" extrusionOk="0">
                  <a:moveTo>
                    <a:pt x="2290" y="1"/>
                  </a:moveTo>
                  <a:cubicBezTo>
                    <a:pt x="1879" y="504"/>
                    <a:pt x="1603" y="1114"/>
                    <a:pt x="1461" y="1781"/>
                  </a:cubicBezTo>
                  <a:cubicBezTo>
                    <a:pt x="1170" y="1433"/>
                    <a:pt x="879" y="1079"/>
                    <a:pt x="560" y="703"/>
                  </a:cubicBezTo>
                  <a:cubicBezTo>
                    <a:pt x="206" y="1313"/>
                    <a:pt x="0" y="2022"/>
                    <a:pt x="64" y="2717"/>
                  </a:cubicBezTo>
                  <a:cubicBezTo>
                    <a:pt x="128" y="3419"/>
                    <a:pt x="482" y="4099"/>
                    <a:pt x="1057" y="4497"/>
                  </a:cubicBezTo>
                  <a:cubicBezTo>
                    <a:pt x="1442" y="4763"/>
                    <a:pt x="1909" y="4887"/>
                    <a:pt x="2376" y="4887"/>
                  </a:cubicBezTo>
                  <a:cubicBezTo>
                    <a:pt x="2630" y="4887"/>
                    <a:pt x="2885" y="4850"/>
                    <a:pt x="3127" y="4780"/>
                  </a:cubicBezTo>
                  <a:cubicBezTo>
                    <a:pt x="3822" y="4582"/>
                    <a:pt x="4425" y="4135"/>
                    <a:pt x="4893" y="3589"/>
                  </a:cubicBezTo>
                  <a:lnTo>
                    <a:pt x="3432" y="3234"/>
                  </a:lnTo>
                  <a:cubicBezTo>
                    <a:pt x="3964" y="2880"/>
                    <a:pt x="4453" y="2469"/>
                    <a:pt x="4914" y="2022"/>
                  </a:cubicBezTo>
                  <a:cubicBezTo>
                    <a:pt x="4531" y="1930"/>
                    <a:pt x="4176" y="1923"/>
                    <a:pt x="3822" y="1923"/>
                  </a:cubicBezTo>
                  <a:cubicBezTo>
                    <a:pt x="3985" y="1419"/>
                    <a:pt x="4141" y="887"/>
                    <a:pt x="4219" y="341"/>
                  </a:cubicBezTo>
                  <a:lnTo>
                    <a:pt x="4219" y="341"/>
                  </a:lnTo>
                  <a:cubicBezTo>
                    <a:pt x="3680" y="611"/>
                    <a:pt x="3212" y="923"/>
                    <a:pt x="2744" y="1348"/>
                  </a:cubicBezTo>
                  <a:cubicBezTo>
                    <a:pt x="2602" y="916"/>
                    <a:pt x="2461" y="483"/>
                    <a:pt x="22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73"/>
            <p:cNvSpPr/>
            <p:nvPr/>
          </p:nvSpPr>
          <p:spPr>
            <a:xfrm>
              <a:off x="1006549" y="1493175"/>
              <a:ext cx="108296" cy="119110"/>
            </a:xfrm>
            <a:custGeom>
              <a:avLst/>
              <a:gdLst/>
              <a:ahLst/>
              <a:cxnLst/>
              <a:rect l="l" t="t" r="r" b="b"/>
              <a:pathLst>
                <a:path w="3405" h="3745" fill="none" extrusionOk="0">
                  <a:moveTo>
                    <a:pt x="1" y="3745"/>
                  </a:moveTo>
                  <a:cubicBezTo>
                    <a:pt x="1390" y="2766"/>
                    <a:pt x="2567" y="1483"/>
                    <a:pt x="3404"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73"/>
            <p:cNvSpPr/>
            <p:nvPr/>
          </p:nvSpPr>
          <p:spPr>
            <a:xfrm>
              <a:off x="1080527" y="1502430"/>
              <a:ext cx="922" cy="40615"/>
            </a:xfrm>
            <a:custGeom>
              <a:avLst/>
              <a:gdLst/>
              <a:ahLst/>
              <a:cxnLst/>
              <a:rect l="l" t="t" r="r" b="b"/>
              <a:pathLst>
                <a:path w="29" h="1277" fill="none" extrusionOk="0">
                  <a:moveTo>
                    <a:pt x="7" y="1277"/>
                  </a:moveTo>
                  <a:cubicBezTo>
                    <a:pt x="0" y="851"/>
                    <a:pt x="7" y="426"/>
                    <a:pt x="29"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73"/>
            <p:cNvSpPr/>
            <p:nvPr/>
          </p:nvSpPr>
          <p:spPr>
            <a:xfrm>
              <a:off x="1060013" y="1566486"/>
              <a:ext cx="59571" cy="2513"/>
            </a:xfrm>
            <a:custGeom>
              <a:avLst/>
              <a:gdLst/>
              <a:ahLst/>
              <a:cxnLst/>
              <a:rect l="l" t="t" r="r" b="b"/>
              <a:pathLst>
                <a:path w="1873" h="79" fill="none" extrusionOk="0">
                  <a:moveTo>
                    <a:pt x="0" y="0"/>
                  </a:moveTo>
                  <a:cubicBezTo>
                    <a:pt x="617" y="78"/>
                    <a:pt x="1248" y="78"/>
                    <a:pt x="1872" y="22"/>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73"/>
            <p:cNvSpPr/>
            <p:nvPr/>
          </p:nvSpPr>
          <p:spPr>
            <a:xfrm>
              <a:off x="1028208" y="1519351"/>
              <a:ext cx="15362" cy="63165"/>
            </a:xfrm>
            <a:custGeom>
              <a:avLst/>
              <a:gdLst/>
              <a:ahLst/>
              <a:cxnLst/>
              <a:rect l="l" t="t" r="r" b="b"/>
              <a:pathLst>
                <a:path w="483" h="1986" fill="none" extrusionOk="0">
                  <a:moveTo>
                    <a:pt x="0" y="0"/>
                  </a:moveTo>
                  <a:cubicBezTo>
                    <a:pt x="57" y="681"/>
                    <a:pt x="220" y="1355"/>
                    <a:pt x="482" y="1986"/>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73"/>
            <p:cNvSpPr/>
            <p:nvPr/>
          </p:nvSpPr>
          <p:spPr>
            <a:xfrm>
              <a:off x="807418" y="488201"/>
              <a:ext cx="59793" cy="47930"/>
            </a:xfrm>
            <a:custGeom>
              <a:avLst/>
              <a:gdLst/>
              <a:ahLst/>
              <a:cxnLst/>
              <a:rect l="l" t="t" r="r" b="b"/>
              <a:pathLst>
                <a:path w="1880" h="1507" extrusionOk="0">
                  <a:moveTo>
                    <a:pt x="1191" y="1"/>
                  </a:moveTo>
                  <a:cubicBezTo>
                    <a:pt x="963" y="1"/>
                    <a:pt x="735" y="56"/>
                    <a:pt x="539" y="166"/>
                  </a:cubicBezTo>
                  <a:cubicBezTo>
                    <a:pt x="298" y="307"/>
                    <a:pt x="93" y="527"/>
                    <a:pt x="50" y="804"/>
                  </a:cubicBezTo>
                  <a:cubicBezTo>
                    <a:pt x="0" y="1073"/>
                    <a:pt x="142" y="1385"/>
                    <a:pt x="405" y="1477"/>
                  </a:cubicBezTo>
                  <a:cubicBezTo>
                    <a:pt x="461" y="1497"/>
                    <a:pt x="520" y="1507"/>
                    <a:pt x="579" y="1507"/>
                  </a:cubicBezTo>
                  <a:cubicBezTo>
                    <a:pt x="748" y="1507"/>
                    <a:pt x="918" y="1430"/>
                    <a:pt x="1050" y="1314"/>
                  </a:cubicBezTo>
                  <a:cubicBezTo>
                    <a:pt x="1234" y="1165"/>
                    <a:pt x="1355" y="960"/>
                    <a:pt x="1475" y="761"/>
                  </a:cubicBezTo>
                  <a:cubicBezTo>
                    <a:pt x="1596" y="563"/>
                    <a:pt x="1731" y="357"/>
                    <a:pt x="1880" y="187"/>
                  </a:cubicBezTo>
                  <a:cubicBezTo>
                    <a:pt x="1675" y="63"/>
                    <a:pt x="1433" y="1"/>
                    <a:pt x="1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73"/>
            <p:cNvSpPr/>
            <p:nvPr/>
          </p:nvSpPr>
          <p:spPr>
            <a:xfrm>
              <a:off x="800421" y="512849"/>
              <a:ext cx="31392" cy="22136"/>
            </a:xfrm>
            <a:custGeom>
              <a:avLst/>
              <a:gdLst/>
              <a:ahLst/>
              <a:cxnLst/>
              <a:rect l="l" t="t" r="r" b="b"/>
              <a:pathLst>
                <a:path w="987" h="696" fill="none" extrusionOk="0">
                  <a:moveTo>
                    <a:pt x="986" y="0"/>
                  </a:moveTo>
                  <a:cubicBezTo>
                    <a:pt x="703" y="284"/>
                    <a:pt x="369" y="525"/>
                    <a:pt x="1" y="695"/>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73"/>
            <p:cNvSpPr/>
            <p:nvPr/>
          </p:nvSpPr>
          <p:spPr>
            <a:xfrm>
              <a:off x="1051648" y="1177033"/>
              <a:ext cx="59125" cy="46467"/>
            </a:xfrm>
            <a:custGeom>
              <a:avLst/>
              <a:gdLst/>
              <a:ahLst/>
              <a:cxnLst/>
              <a:rect l="l" t="t" r="r" b="b"/>
              <a:pathLst>
                <a:path w="1859" h="1461" extrusionOk="0">
                  <a:moveTo>
                    <a:pt x="1236" y="1"/>
                  </a:moveTo>
                  <a:cubicBezTo>
                    <a:pt x="974" y="1"/>
                    <a:pt x="712" y="72"/>
                    <a:pt x="490" y="212"/>
                  </a:cubicBezTo>
                  <a:cubicBezTo>
                    <a:pt x="221" y="390"/>
                    <a:pt x="1" y="716"/>
                    <a:pt x="86" y="1028"/>
                  </a:cubicBezTo>
                  <a:cubicBezTo>
                    <a:pt x="155" y="1285"/>
                    <a:pt x="429" y="1460"/>
                    <a:pt x="701" y="1460"/>
                  </a:cubicBezTo>
                  <a:cubicBezTo>
                    <a:pt x="706" y="1460"/>
                    <a:pt x="712" y="1460"/>
                    <a:pt x="717" y="1460"/>
                  </a:cubicBezTo>
                  <a:cubicBezTo>
                    <a:pt x="986" y="1446"/>
                    <a:pt x="1235" y="1269"/>
                    <a:pt x="1383" y="1035"/>
                  </a:cubicBezTo>
                  <a:cubicBezTo>
                    <a:pt x="1547" y="765"/>
                    <a:pt x="1596" y="411"/>
                    <a:pt x="1859" y="148"/>
                  </a:cubicBezTo>
                  <a:cubicBezTo>
                    <a:pt x="1666" y="49"/>
                    <a:pt x="1451" y="1"/>
                    <a:pt x="1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73"/>
            <p:cNvSpPr/>
            <p:nvPr/>
          </p:nvSpPr>
          <p:spPr>
            <a:xfrm>
              <a:off x="1039467" y="1198883"/>
              <a:ext cx="36130" cy="19210"/>
            </a:xfrm>
            <a:custGeom>
              <a:avLst/>
              <a:gdLst/>
              <a:ahLst/>
              <a:cxnLst/>
              <a:rect l="l" t="t" r="r" b="b"/>
              <a:pathLst>
                <a:path w="1136" h="604" fill="none" extrusionOk="0">
                  <a:moveTo>
                    <a:pt x="1135" y="0"/>
                  </a:moveTo>
                  <a:cubicBezTo>
                    <a:pt x="823" y="298"/>
                    <a:pt x="426" y="511"/>
                    <a:pt x="1" y="603"/>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73"/>
            <p:cNvSpPr/>
            <p:nvPr/>
          </p:nvSpPr>
          <p:spPr>
            <a:xfrm>
              <a:off x="968446" y="1129994"/>
              <a:ext cx="66313" cy="40520"/>
            </a:xfrm>
            <a:custGeom>
              <a:avLst/>
              <a:gdLst/>
              <a:ahLst/>
              <a:cxnLst/>
              <a:rect l="l" t="t" r="r" b="b"/>
              <a:pathLst>
                <a:path w="2085" h="1274" extrusionOk="0">
                  <a:moveTo>
                    <a:pt x="1285" y="0"/>
                  </a:moveTo>
                  <a:cubicBezTo>
                    <a:pt x="1173" y="0"/>
                    <a:pt x="1059" y="19"/>
                    <a:pt x="950" y="53"/>
                  </a:cubicBezTo>
                  <a:cubicBezTo>
                    <a:pt x="490" y="195"/>
                    <a:pt x="114" y="585"/>
                    <a:pt x="0" y="1053"/>
                  </a:cubicBezTo>
                  <a:cubicBezTo>
                    <a:pt x="128" y="1060"/>
                    <a:pt x="404" y="1081"/>
                    <a:pt x="653" y="1138"/>
                  </a:cubicBezTo>
                  <a:cubicBezTo>
                    <a:pt x="891" y="1193"/>
                    <a:pt x="1129" y="1273"/>
                    <a:pt x="1380" y="1273"/>
                  </a:cubicBezTo>
                  <a:cubicBezTo>
                    <a:pt x="1391" y="1273"/>
                    <a:pt x="1401" y="1273"/>
                    <a:pt x="1411" y="1273"/>
                  </a:cubicBezTo>
                  <a:cubicBezTo>
                    <a:pt x="1667" y="1273"/>
                    <a:pt x="1943" y="1145"/>
                    <a:pt x="2035" y="904"/>
                  </a:cubicBezTo>
                  <a:cubicBezTo>
                    <a:pt x="2085" y="755"/>
                    <a:pt x="2064" y="592"/>
                    <a:pt x="2000" y="450"/>
                  </a:cubicBezTo>
                  <a:cubicBezTo>
                    <a:pt x="1922" y="294"/>
                    <a:pt x="1801" y="153"/>
                    <a:pt x="1638" y="75"/>
                  </a:cubicBezTo>
                  <a:cubicBezTo>
                    <a:pt x="1527" y="23"/>
                    <a:pt x="1407" y="0"/>
                    <a:pt x="1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73"/>
            <p:cNvSpPr/>
            <p:nvPr/>
          </p:nvSpPr>
          <p:spPr>
            <a:xfrm>
              <a:off x="1001810" y="1134605"/>
              <a:ext cx="42873" cy="18988"/>
            </a:xfrm>
            <a:custGeom>
              <a:avLst/>
              <a:gdLst/>
              <a:ahLst/>
              <a:cxnLst/>
              <a:rect l="l" t="t" r="r" b="b"/>
              <a:pathLst>
                <a:path w="1348" h="597" fill="none" extrusionOk="0">
                  <a:moveTo>
                    <a:pt x="1" y="596"/>
                  </a:moveTo>
                  <a:cubicBezTo>
                    <a:pt x="504" y="596"/>
                    <a:pt x="1008" y="376"/>
                    <a:pt x="1348"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73"/>
            <p:cNvSpPr/>
            <p:nvPr/>
          </p:nvSpPr>
          <p:spPr>
            <a:xfrm>
              <a:off x="946787" y="1235077"/>
              <a:ext cx="64978" cy="41760"/>
            </a:xfrm>
            <a:custGeom>
              <a:avLst/>
              <a:gdLst/>
              <a:ahLst/>
              <a:cxnLst/>
              <a:rect l="l" t="t" r="r" b="b"/>
              <a:pathLst>
                <a:path w="2043" h="1313" extrusionOk="0">
                  <a:moveTo>
                    <a:pt x="1144" y="1"/>
                  </a:moveTo>
                  <a:cubicBezTo>
                    <a:pt x="1019" y="1"/>
                    <a:pt x="893" y="20"/>
                    <a:pt x="773" y="54"/>
                  </a:cubicBezTo>
                  <a:cubicBezTo>
                    <a:pt x="497" y="139"/>
                    <a:pt x="249" y="288"/>
                    <a:pt x="1" y="437"/>
                  </a:cubicBezTo>
                  <a:cubicBezTo>
                    <a:pt x="298" y="635"/>
                    <a:pt x="490" y="926"/>
                    <a:pt x="745" y="1110"/>
                  </a:cubicBezTo>
                  <a:cubicBezTo>
                    <a:pt x="909" y="1233"/>
                    <a:pt x="1112" y="1313"/>
                    <a:pt x="1317" y="1313"/>
                  </a:cubicBezTo>
                  <a:cubicBezTo>
                    <a:pt x="1360" y="1313"/>
                    <a:pt x="1404" y="1309"/>
                    <a:pt x="1447" y="1302"/>
                  </a:cubicBezTo>
                  <a:cubicBezTo>
                    <a:pt x="1688" y="1259"/>
                    <a:pt x="1915" y="1075"/>
                    <a:pt x="1972" y="834"/>
                  </a:cubicBezTo>
                  <a:cubicBezTo>
                    <a:pt x="2043" y="557"/>
                    <a:pt x="1865" y="252"/>
                    <a:pt x="1617" y="110"/>
                  </a:cubicBezTo>
                  <a:cubicBezTo>
                    <a:pt x="1472" y="34"/>
                    <a:pt x="1309" y="1"/>
                    <a:pt x="1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73"/>
            <p:cNvSpPr/>
            <p:nvPr/>
          </p:nvSpPr>
          <p:spPr>
            <a:xfrm>
              <a:off x="985589" y="1256609"/>
              <a:ext cx="34985" cy="27098"/>
            </a:xfrm>
            <a:custGeom>
              <a:avLst/>
              <a:gdLst/>
              <a:ahLst/>
              <a:cxnLst/>
              <a:rect l="l" t="t" r="r" b="b"/>
              <a:pathLst>
                <a:path w="1100" h="852" fill="none" extrusionOk="0">
                  <a:moveTo>
                    <a:pt x="0" y="1"/>
                  </a:moveTo>
                  <a:cubicBezTo>
                    <a:pt x="482" y="72"/>
                    <a:pt x="908" y="405"/>
                    <a:pt x="1099" y="85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73"/>
            <p:cNvSpPr/>
            <p:nvPr/>
          </p:nvSpPr>
          <p:spPr>
            <a:xfrm>
              <a:off x="876435" y="554546"/>
              <a:ext cx="63833" cy="41315"/>
            </a:xfrm>
            <a:custGeom>
              <a:avLst/>
              <a:gdLst/>
              <a:ahLst/>
              <a:cxnLst/>
              <a:rect l="l" t="t" r="r" b="b"/>
              <a:pathLst>
                <a:path w="2007" h="1299" extrusionOk="0">
                  <a:moveTo>
                    <a:pt x="1285" y="0"/>
                  </a:moveTo>
                  <a:cubicBezTo>
                    <a:pt x="1015" y="0"/>
                    <a:pt x="749" y="131"/>
                    <a:pt x="546" y="313"/>
                  </a:cubicBezTo>
                  <a:cubicBezTo>
                    <a:pt x="326" y="497"/>
                    <a:pt x="163" y="739"/>
                    <a:pt x="0" y="980"/>
                  </a:cubicBezTo>
                  <a:cubicBezTo>
                    <a:pt x="362" y="1036"/>
                    <a:pt x="660" y="1221"/>
                    <a:pt x="965" y="1277"/>
                  </a:cubicBezTo>
                  <a:cubicBezTo>
                    <a:pt x="1034" y="1291"/>
                    <a:pt x="1106" y="1299"/>
                    <a:pt x="1176" y="1299"/>
                  </a:cubicBezTo>
                  <a:cubicBezTo>
                    <a:pt x="1356" y="1299"/>
                    <a:pt x="1533" y="1252"/>
                    <a:pt x="1681" y="1150"/>
                  </a:cubicBezTo>
                  <a:cubicBezTo>
                    <a:pt x="1879" y="1008"/>
                    <a:pt x="2007" y="746"/>
                    <a:pt x="1957" y="505"/>
                  </a:cubicBezTo>
                  <a:cubicBezTo>
                    <a:pt x="1901" y="221"/>
                    <a:pt x="1617" y="22"/>
                    <a:pt x="1326" y="1"/>
                  </a:cubicBezTo>
                  <a:cubicBezTo>
                    <a:pt x="1312" y="0"/>
                    <a:pt x="1299" y="0"/>
                    <a:pt x="12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73"/>
            <p:cNvSpPr/>
            <p:nvPr/>
          </p:nvSpPr>
          <p:spPr>
            <a:xfrm>
              <a:off x="914982" y="571943"/>
              <a:ext cx="43128" cy="13994"/>
            </a:xfrm>
            <a:custGeom>
              <a:avLst/>
              <a:gdLst/>
              <a:ahLst/>
              <a:cxnLst/>
              <a:rect l="l" t="t" r="r" b="b"/>
              <a:pathLst>
                <a:path w="1356" h="440" fill="none" extrusionOk="0">
                  <a:moveTo>
                    <a:pt x="1" y="135"/>
                  </a:moveTo>
                  <a:cubicBezTo>
                    <a:pt x="462" y="0"/>
                    <a:pt x="993" y="114"/>
                    <a:pt x="1355" y="44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73"/>
            <p:cNvSpPr/>
            <p:nvPr/>
          </p:nvSpPr>
          <p:spPr>
            <a:xfrm>
              <a:off x="822080" y="1533949"/>
              <a:ext cx="53687" cy="53750"/>
            </a:xfrm>
            <a:custGeom>
              <a:avLst/>
              <a:gdLst/>
              <a:ahLst/>
              <a:cxnLst/>
              <a:rect l="l" t="t" r="r" b="b"/>
              <a:pathLst>
                <a:path w="1688" h="1690" extrusionOk="0">
                  <a:moveTo>
                    <a:pt x="725" y="1"/>
                  </a:moveTo>
                  <a:cubicBezTo>
                    <a:pt x="618" y="1"/>
                    <a:pt x="510" y="24"/>
                    <a:pt x="412" y="73"/>
                  </a:cubicBezTo>
                  <a:cubicBezTo>
                    <a:pt x="163" y="194"/>
                    <a:pt x="0" y="491"/>
                    <a:pt x="71" y="768"/>
                  </a:cubicBezTo>
                  <a:cubicBezTo>
                    <a:pt x="149" y="1059"/>
                    <a:pt x="447" y="1236"/>
                    <a:pt x="731" y="1357"/>
                  </a:cubicBezTo>
                  <a:cubicBezTo>
                    <a:pt x="1007" y="1477"/>
                    <a:pt x="1319" y="1591"/>
                    <a:pt x="1582" y="1690"/>
                  </a:cubicBezTo>
                  <a:cubicBezTo>
                    <a:pt x="1652" y="1420"/>
                    <a:pt x="1688" y="1137"/>
                    <a:pt x="1631" y="860"/>
                  </a:cubicBezTo>
                  <a:cubicBezTo>
                    <a:pt x="1582" y="584"/>
                    <a:pt x="1433" y="321"/>
                    <a:pt x="1206" y="158"/>
                  </a:cubicBezTo>
                  <a:cubicBezTo>
                    <a:pt x="1067" y="58"/>
                    <a:pt x="896" y="1"/>
                    <a:pt x="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73"/>
            <p:cNvSpPr/>
            <p:nvPr/>
          </p:nvSpPr>
          <p:spPr>
            <a:xfrm>
              <a:off x="810344" y="1527683"/>
              <a:ext cx="38389" cy="29133"/>
            </a:xfrm>
            <a:custGeom>
              <a:avLst/>
              <a:gdLst/>
              <a:ahLst/>
              <a:cxnLst/>
              <a:rect l="l" t="t" r="r" b="b"/>
              <a:pathLst>
                <a:path w="1207" h="916" fill="none" extrusionOk="0">
                  <a:moveTo>
                    <a:pt x="1206" y="915"/>
                  </a:moveTo>
                  <a:cubicBezTo>
                    <a:pt x="930" y="483"/>
                    <a:pt x="497" y="150"/>
                    <a:pt x="1"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73"/>
            <p:cNvSpPr/>
            <p:nvPr/>
          </p:nvSpPr>
          <p:spPr>
            <a:xfrm>
              <a:off x="1015804" y="575887"/>
              <a:ext cx="53687" cy="53814"/>
            </a:xfrm>
            <a:custGeom>
              <a:avLst/>
              <a:gdLst/>
              <a:ahLst/>
              <a:cxnLst/>
              <a:rect l="l" t="t" r="r" b="b"/>
              <a:pathLst>
                <a:path w="1688" h="1692" extrusionOk="0">
                  <a:moveTo>
                    <a:pt x="722" y="1"/>
                  </a:moveTo>
                  <a:cubicBezTo>
                    <a:pt x="616" y="1"/>
                    <a:pt x="512" y="22"/>
                    <a:pt x="419" y="68"/>
                  </a:cubicBezTo>
                  <a:cubicBezTo>
                    <a:pt x="163" y="188"/>
                    <a:pt x="0" y="493"/>
                    <a:pt x="71" y="762"/>
                  </a:cubicBezTo>
                  <a:cubicBezTo>
                    <a:pt x="149" y="1060"/>
                    <a:pt x="454" y="1230"/>
                    <a:pt x="731" y="1351"/>
                  </a:cubicBezTo>
                  <a:cubicBezTo>
                    <a:pt x="1014" y="1472"/>
                    <a:pt x="1326" y="1592"/>
                    <a:pt x="1589" y="1691"/>
                  </a:cubicBezTo>
                  <a:cubicBezTo>
                    <a:pt x="1660" y="1422"/>
                    <a:pt x="1688" y="1131"/>
                    <a:pt x="1638" y="862"/>
                  </a:cubicBezTo>
                  <a:cubicBezTo>
                    <a:pt x="1582" y="585"/>
                    <a:pt x="1440" y="323"/>
                    <a:pt x="1213" y="160"/>
                  </a:cubicBezTo>
                  <a:cubicBezTo>
                    <a:pt x="1072" y="58"/>
                    <a:pt x="895" y="1"/>
                    <a:pt x="7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73"/>
            <p:cNvSpPr/>
            <p:nvPr/>
          </p:nvSpPr>
          <p:spPr>
            <a:xfrm>
              <a:off x="1004291" y="569462"/>
              <a:ext cx="38166" cy="29324"/>
            </a:xfrm>
            <a:custGeom>
              <a:avLst/>
              <a:gdLst/>
              <a:ahLst/>
              <a:cxnLst/>
              <a:rect l="l" t="t" r="r" b="b"/>
              <a:pathLst>
                <a:path w="1200" h="922" fill="none" extrusionOk="0">
                  <a:moveTo>
                    <a:pt x="1199" y="922"/>
                  </a:moveTo>
                  <a:cubicBezTo>
                    <a:pt x="930" y="482"/>
                    <a:pt x="490" y="156"/>
                    <a:pt x="1"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73"/>
            <p:cNvSpPr/>
            <p:nvPr/>
          </p:nvSpPr>
          <p:spPr>
            <a:xfrm>
              <a:off x="1045574" y="678903"/>
              <a:ext cx="20101" cy="17302"/>
            </a:xfrm>
            <a:custGeom>
              <a:avLst/>
              <a:gdLst/>
              <a:ahLst/>
              <a:cxnLst/>
              <a:rect l="l" t="t" r="r" b="b"/>
              <a:pathLst>
                <a:path w="632" h="544" extrusionOk="0">
                  <a:moveTo>
                    <a:pt x="302" y="1"/>
                  </a:moveTo>
                  <a:cubicBezTo>
                    <a:pt x="258" y="1"/>
                    <a:pt x="215" y="11"/>
                    <a:pt x="178" y="34"/>
                  </a:cubicBezTo>
                  <a:cubicBezTo>
                    <a:pt x="50" y="104"/>
                    <a:pt x="0" y="282"/>
                    <a:pt x="71" y="402"/>
                  </a:cubicBezTo>
                  <a:cubicBezTo>
                    <a:pt x="116" y="492"/>
                    <a:pt x="214" y="544"/>
                    <a:pt x="313" y="544"/>
                  </a:cubicBezTo>
                  <a:cubicBezTo>
                    <a:pt x="354" y="544"/>
                    <a:pt x="395" y="535"/>
                    <a:pt x="433" y="516"/>
                  </a:cubicBezTo>
                  <a:cubicBezTo>
                    <a:pt x="560" y="452"/>
                    <a:pt x="631" y="275"/>
                    <a:pt x="546" y="133"/>
                  </a:cubicBezTo>
                  <a:cubicBezTo>
                    <a:pt x="493" y="50"/>
                    <a:pt x="396" y="1"/>
                    <a:pt x="3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73"/>
            <p:cNvSpPr/>
            <p:nvPr/>
          </p:nvSpPr>
          <p:spPr>
            <a:xfrm>
              <a:off x="713593" y="560970"/>
              <a:ext cx="19878" cy="17238"/>
            </a:xfrm>
            <a:custGeom>
              <a:avLst/>
              <a:gdLst/>
              <a:ahLst/>
              <a:cxnLst/>
              <a:rect l="l" t="t" r="r" b="b"/>
              <a:pathLst>
                <a:path w="625" h="542" extrusionOk="0">
                  <a:moveTo>
                    <a:pt x="296" y="0"/>
                  </a:moveTo>
                  <a:cubicBezTo>
                    <a:pt x="252" y="0"/>
                    <a:pt x="209" y="11"/>
                    <a:pt x="171" y="33"/>
                  </a:cubicBezTo>
                  <a:cubicBezTo>
                    <a:pt x="50" y="104"/>
                    <a:pt x="1" y="274"/>
                    <a:pt x="65" y="402"/>
                  </a:cubicBezTo>
                  <a:cubicBezTo>
                    <a:pt x="115" y="488"/>
                    <a:pt x="217" y="542"/>
                    <a:pt x="318" y="542"/>
                  </a:cubicBezTo>
                  <a:cubicBezTo>
                    <a:pt x="357" y="542"/>
                    <a:pt x="397" y="533"/>
                    <a:pt x="433" y="515"/>
                  </a:cubicBezTo>
                  <a:cubicBezTo>
                    <a:pt x="554" y="451"/>
                    <a:pt x="625" y="274"/>
                    <a:pt x="540" y="132"/>
                  </a:cubicBezTo>
                  <a:cubicBezTo>
                    <a:pt x="491" y="50"/>
                    <a:pt x="392" y="0"/>
                    <a:pt x="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73"/>
            <p:cNvSpPr/>
            <p:nvPr/>
          </p:nvSpPr>
          <p:spPr>
            <a:xfrm>
              <a:off x="633317" y="998416"/>
              <a:ext cx="20101" cy="17302"/>
            </a:xfrm>
            <a:custGeom>
              <a:avLst/>
              <a:gdLst/>
              <a:ahLst/>
              <a:cxnLst/>
              <a:rect l="l" t="t" r="r" b="b"/>
              <a:pathLst>
                <a:path w="632" h="544" extrusionOk="0">
                  <a:moveTo>
                    <a:pt x="309" y="1"/>
                  </a:moveTo>
                  <a:cubicBezTo>
                    <a:pt x="263" y="1"/>
                    <a:pt x="217" y="12"/>
                    <a:pt x="178" y="35"/>
                  </a:cubicBezTo>
                  <a:cubicBezTo>
                    <a:pt x="50" y="99"/>
                    <a:pt x="0" y="276"/>
                    <a:pt x="71" y="397"/>
                  </a:cubicBezTo>
                  <a:cubicBezTo>
                    <a:pt x="117" y="489"/>
                    <a:pt x="218" y="544"/>
                    <a:pt x="319" y="544"/>
                  </a:cubicBezTo>
                  <a:cubicBezTo>
                    <a:pt x="358" y="544"/>
                    <a:pt x="397" y="535"/>
                    <a:pt x="433" y="517"/>
                  </a:cubicBezTo>
                  <a:cubicBezTo>
                    <a:pt x="561" y="454"/>
                    <a:pt x="631" y="269"/>
                    <a:pt x="546" y="127"/>
                  </a:cubicBezTo>
                  <a:cubicBezTo>
                    <a:pt x="499" y="47"/>
                    <a:pt x="403" y="1"/>
                    <a:pt x="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73"/>
            <p:cNvSpPr/>
            <p:nvPr/>
          </p:nvSpPr>
          <p:spPr>
            <a:xfrm>
              <a:off x="994813" y="1381571"/>
              <a:ext cx="19878" cy="17684"/>
            </a:xfrm>
            <a:custGeom>
              <a:avLst/>
              <a:gdLst/>
              <a:ahLst/>
              <a:cxnLst/>
              <a:rect l="l" t="t" r="r" b="b"/>
              <a:pathLst>
                <a:path w="625" h="556" extrusionOk="0">
                  <a:moveTo>
                    <a:pt x="305" y="1"/>
                  </a:moveTo>
                  <a:cubicBezTo>
                    <a:pt x="228" y="1"/>
                    <a:pt x="152" y="29"/>
                    <a:pt x="100" y="85"/>
                  </a:cubicBezTo>
                  <a:cubicBezTo>
                    <a:pt x="1" y="191"/>
                    <a:pt x="1" y="376"/>
                    <a:pt x="107" y="475"/>
                  </a:cubicBezTo>
                  <a:cubicBezTo>
                    <a:pt x="158" y="529"/>
                    <a:pt x="230" y="556"/>
                    <a:pt x="303" y="556"/>
                  </a:cubicBezTo>
                  <a:cubicBezTo>
                    <a:pt x="374" y="556"/>
                    <a:pt x="445" y="531"/>
                    <a:pt x="497" y="482"/>
                  </a:cubicBezTo>
                  <a:cubicBezTo>
                    <a:pt x="604" y="383"/>
                    <a:pt x="625" y="184"/>
                    <a:pt x="497" y="71"/>
                  </a:cubicBezTo>
                  <a:cubicBezTo>
                    <a:pt x="443" y="24"/>
                    <a:pt x="374" y="1"/>
                    <a:pt x="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73"/>
            <p:cNvSpPr/>
            <p:nvPr/>
          </p:nvSpPr>
          <p:spPr>
            <a:xfrm>
              <a:off x="1176610" y="1304222"/>
              <a:ext cx="19624" cy="17684"/>
            </a:xfrm>
            <a:custGeom>
              <a:avLst/>
              <a:gdLst/>
              <a:ahLst/>
              <a:cxnLst/>
              <a:rect l="l" t="t" r="r" b="b"/>
              <a:pathLst>
                <a:path w="617" h="556" extrusionOk="0">
                  <a:moveTo>
                    <a:pt x="303" y="0"/>
                  </a:moveTo>
                  <a:cubicBezTo>
                    <a:pt x="227" y="0"/>
                    <a:pt x="151" y="29"/>
                    <a:pt x="99" y="85"/>
                  </a:cubicBezTo>
                  <a:cubicBezTo>
                    <a:pt x="0" y="191"/>
                    <a:pt x="0" y="376"/>
                    <a:pt x="99" y="475"/>
                  </a:cubicBezTo>
                  <a:cubicBezTo>
                    <a:pt x="153" y="529"/>
                    <a:pt x="228" y="556"/>
                    <a:pt x="302" y="556"/>
                  </a:cubicBezTo>
                  <a:cubicBezTo>
                    <a:pt x="373" y="556"/>
                    <a:pt x="444" y="531"/>
                    <a:pt x="496" y="482"/>
                  </a:cubicBezTo>
                  <a:cubicBezTo>
                    <a:pt x="603" y="383"/>
                    <a:pt x="617" y="191"/>
                    <a:pt x="489" y="71"/>
                  </a:cubicBezTo>
                  <a:cubicBezTo>
                    <a:pt x="439" y="24"/>
                    <a:pt x="371" y="0"/>
                    <a:pt x="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73"/>
            <p:cNvSpPr/>
            <p:nvPr/>
          </p:nvSpPr>
          <p:spPr>
            <a:xfrm>
              <a:off x="1184943" y="1174425"/>
              <a:ext cx="21437" cy="18924"/>
            </a:xfrm>
            <a:custGeom>
              <a:avLst/>
              <a:gdLst/>
              <a:ahLst/>
              <a:cxnLst/>
              <a:rect l="l" t="t" r="r" b="b"/>
              <a:pathLst>
                <a:path w="674" h="595" extrusionOk="0">
                  <a:moveTo>
                    <a:pt x="346" y="0"/>
                  </a:moveTo>
                  <a:cubicBezTo>
                    <a:pt x="234" y="0"/>
                    <a:pt x="116" y="62"/>
                    <a:pt x="64" y="167"/>
                  </a:cubicBezTo>
                  <a:cubicBezTo>
                    <a:pt x="0" y="308"/>
                    <a:pt x="64" y="493"/>
                    <a:pt x="199" y="564"/>
                  </a:cubicBezTo>
                  <a:cubicBezTo>
                    <a:pt x="240" y="584"/>
                    <a:pt x="286" y="594"/>
                    <a:pt x="332" y="594"/>
                  </a:cubicBezTo>
                  <a:cubicBezTo>
                    <a:pt x="442" y="594"/>
                    <a:pt x="553" y="537"/>
                    <a:pt x="603" y="436"/>
                  </a:cubicBezTo>
                  <a:cubicBezTo>
                    <a:pt x="674" y="301"/>
                    <a:pt x="617" y="103"/>
                    <a:pt x="461" y="25"/>
                  </a:cubicBezTo>
                  <a:cubicBezTo>
                    <a:pt x="426" y="8"/>
                    <a:pt x="386" y="0"/>
                    <a:pt x="3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73"/>
            <p:cNvSpPr/>
            <p:nvPr/>
          </p:nvSpPr>
          <p:spPr>
            <a:xfrm>
              <a:off x="756212" y="649961"/>
              <a:ext cx="21468" cy="18829"/>
            </a:xfrm>
            <a:custGeom>
              <a:avLst/>
              <a:gdLst/>
              <a:ahLst/>
              <a:cxnLst/>
              <a:rect l="l" t="t" r="r" b="b"/>
              <a:pathLst>
                <a:path w="675" h="592" extrusionOk="0">
                  <a:moveTo>
                    <a:pt x="344" y="1"/>
                  </a:moveTo>
                  <a:cubicBezTo>
                    <a:pt x="233" y="1"/>
                    <a:pt x="118" y="65"/>
                    <a:pt x="72" y="164"/>
                  </a:cubicBezTo>
                  <a:cubicBezTo>
                    <a:pt x="1" y="305"/>
                    <a:pt x="65" y="497"/>
                    <a:pt x="199" y="561"/>
                  </a:cubicBezTo>
                  <a:cubicBezTo>
                    <a:pt x="241" y="581"/>
                    <a:pt x="286" y="591"/>
                    <a:pt x="332" y="591"/>
                  </a:cubicBezTo>
                  <a:cubicBezTo>
                    <a:pt x="443" y="591"/>
                    <a:pt x="553" y="533"/>
                    <a:pt x="604" y="433"/>
                  </a:cubicBezTo>
                  <a:cubicBezTo>
                    <a:pt x="674" y="298"/>
                    <a:pt x="618" y="100"/>
                    <a:pt x="462" y="29"/>
                  </a:cubicBezTo>
                  <a:cubicBezTo>
                    <a:pt x="425" y="10"/>
                    <a:pt x="385" y="1"/>
                    <a:pt x="3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73"/>
            <p:cNvSpPr/>
            <p:nvPr/>
          </p:nvSpPr>
          <p:spPr>
            <a:xfrm>
              <a:off x="813492" y="1188165"/>
              <a:ext cx="21468" cy="18892"/>
            </a:xfrm>
            <a:custGeom>
              <a:avLst/>
              <a:gdLst/>
              <a:ahLst/>
              <a:cxnLst/>
              <a:rect l="l" t="t" r="r" b="b"/>
              <a:pathLst>
                <a:path w="675" h="594" extrusionOk="0">
                  <a:moveTo>
                    <a:pt x="350" y="1"/>
                  </a:moveTo>
                  <a:cubicBezTo>
                    <a:pt x="235" y="1"/>
                    <a:pt x="119" y="63"/>
                    <a:pt x="72" y="167"/>
                  </a:cubicBezTo>
                  <a:cubicBezTo>
                    <a:pt x="1" y="302"/>
                    <a:pt x="65" y="493"/>
                    <a:pt x="207" y="564"/>
                  </a:cubicBezTo>
                  <a:cubicBezTo>
                    <a:pt x="245" y="584"/>
                    <a:pt x="287" y="594"/>
                    <a:pt x="330" y="594"/>
                  </a:cubicBezTo>
                  <a:cubicBezTo>
                    <a:pt x="440" y="594"/>
                    <a:pt x="553" y="533"/>
                    <a:pt x="604" y="437"/>
                  </a:cubicBezTo>
                  <a:cubicBezTo>
                    <a:pt x="675" y="295"/>
                    <a:pt x="625" y="96"/>
                    <a:pt x="469" y="25"/>
                  </a:cubicBezTo>
                  <a:cubicBezTo>
                    <a:pt x="432" y="9"/>
                    <a:pt x="391" y="1"/>
                    <a:pt x="3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73"/>
            <p:cNvSpPr/>
            <p:nvPr/>
          </p:nvSpPr>
          <p:spPr>
            <a:xfrm>
              <a:off x="808753" y="582884"/>
              <a:ext cx="21468" cy="18892"/>
            </a:xfrm>
            <a:custGeom>
              <a:avLst/>
              <a:gdLst/>
              <a:ahLst/>
              <a:cxnLst/>
              <a:rect l="l" t="t" r="r" b="b"/>
              <a:pathLst>
                <a:path w="675" h="594" extrusionOk="0">
                  <a:moveTo>
                    <a:pt x="347" y="0"/>
                  </a:moveTo>
                  <a:cubicBezTo>
                    <a:pt x="235" y="0"/>
                    <a:pt x="119" y="62"/>
                    <a:pt x="72" y="167"/>
                  </a:cubicBezTo>
                  <a:cubicBezTo>
                    <a:pt x="1" y="308"/>
                    <a:pt x="65" y="493"/>
                    <a:pt x="200" y="564"/>
                  </a:cubicBezTo>
                  <a:cubicBezTo>
                    <a:pt x="240" y="584"/>
                    <a:pt x="283" y="593"/>
                    <a:pt x="328" y="593"/>
                  </a:cubicBezTo>
                  <a:cubicBezTo>
                    <a:pt x="440" y="593"/>
                    <a:pt x="553" y="533"/>
                    <a:pt x="604" y="436"/>
                  </a:cubicBezTo>
                  <a:cubicBezTo>
                    <a:pt x="675" y="301"/>
                    <a:pt x="618" y="103"/>
                    <a:pt x="462" y="25"/>
                  </a:cubicBezTo>
                  <a:cubicBezTo>
                    <a:pt x="426" y="8"/>
                    <a:pt x="387" y="0"/>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73"/>
            <p:cNvSpPr/>
            <p:nvPr/>
          </p:nvSpPr>
          <p:spPr>
            <a:xfrm>
              <a:off x="775613" y="1595428"/>
              <a:ext cx="23949" cy="21532"/>
            </a:xfrm>
            <a:custGeom>
              <a:avLst/>
              <a:gdLst/>
              <a:ahLst/>
              <a:cxnLst/>
              <a:rect l="l" t="t" r="r" b="b"/>
              <a:pathLst>
                <a:path w="753" h="677" extrusionOk="0">
                  <a:moveTo>
                    <a:pt x="385" y="0"/>
                  </a:moveTo>
                  <a:cubicBezTo>
                    <a:pt x="240" y="0"/>
                    <a:pt x="99" y="102"/>
                    <a:pt x="57" y="239"/>
                  </a:cubicBezTo>
                  <a:cubicBezTo>
                    <a:pt x="1" y="409"/>
                    <a:pt x="107" y="608"/>
                    <a:pt x="277" y="664"/>
                  </a:cubicBezTo>
                  <a:cubicBezTo>
                    <a:pt x="306" y="673"/>
                    <a:pt x="335" y="677"/>
                    <a:pt x="365" y="677"/>
                  </a:cubicBezTo>
                  <a:cubicBezTo>
                    <a:pt x="510" y="677"/>
                    <a:pt x="655" y="580"/>
                    <a:pt x="703" y="445"/>
                  </a:cubicBezTo>
                  <a:cubicBezTo>
                    <a:pt x="752" y="274"/>
                    <a:pt x="653" y="69"/>
                    <a:pt x="469" y="12"/>
                  </a:cubicBezTo>
                  <a:cubicBezTo>
                    <a:pt x="441" y="4"/>
                    <a:pt x="413" y="0"/>
                    <a:pt x="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73"/>
            <p:cNvSpPr/>
            <p:nvPr/>
          </p:nvSpPr>
          <p:spPr>
            <a:xfrm>
              <a:off x="1072862" y="464633"/>
              <a:ext cx="23917" cy="21437"/>
            </a:xfrm>
            <a:custGeom>
              <a:avLst/>
              <a:gdLst/>
              <a:ahLst/>
              <a:cxnLst/>
              <a:rect l="l" t="t" r="r" b="b"/>
              <a:pathLst>
                <a:path w="752" h="674" extrusionOk="0">
                  <a:moveTo>
                    <a:pt x="382" y="1"/>
                  </a:moveTo>
                  <a:cubicBezTo>
                    <a:pt x="238" y="1"/>
                    <a:pt x="97" y="98"/>
                    <a:pt x="50" y="240"/>
                  </a:cubicBezTo>
                  <a:cubicBezTo>
                    <a:pt x="0" y="410"/>
                    <a:pt x="107" y="609"/>
                    <a:pt x="277" y="658"/>
                  </a:cubicBezTo>
                  <a:cubicBezTo>
                    <a:pt x="308" y="669"/>
                    <a:pt x="341" y="674"/>
                    <a:pt x="373" y="674"/>
                  </a:cubicBezTo>
                  <a:cubicBezTo>
                    <a:pt x="515" y="674"/>
                    <a:pt x="655" y="579"/>
                    <a:pt x="695" y="446"/>
                  </a:cubicBezTo>
                  <a:cubicBezTo>
                    <a:pt x="752" y="275"/>
                    <a:pt x="653" y="63"/>
                    <a:pt x="468" y="13"/>
                  </a:cubicBezTo>
                  <a:cubicBezTo>
                    <a:pt x="440" y="5"/>
                    <a:pt x="411" y="1"/>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73"/>
            <p:cNvSpPr/>
            <p:nvPr/>
          </p:nvSpPr>
          <p:spPr>
            <a:xfrm>
              <a:off x="1032724" y="1074462"/>
              <a:ext cx="23917" cy="21341"/>
            </a:xfrm>
            <a:custGeom>
              <a:avLst/>
              <a:gdLst/>
              <a:ahLst/>
              <a:cxnLst/>
              <a:rect l="l" t="t" r="r" b="b"/>
              <a:pathLst>
                <a:path w="752" h="671" extrusionOk="0">
                  <a:moveTo>
                    <a:pt x="382" y="0"/>
                  </a:moveTo>
                  <a:cubicBezTo>
                    <a:pt x="238" y="0"/>
                    <a:pt x="98" y="98"/>
                    <a:pt x="57" y="239"/>
                  </a:cubicBezTo>
                  <a:cubicBezTo>
                    <a:pt x="0" y="410"/>
                    <a:pt x="106" y="608"/>
                    <a:pt x="277" y="658"/>
                  </a:cubicBezTo>
                  <a:cubicBezTo>
                    <a:pt x="306" y="666"/>
                    <a:pt x="337" y="671"/>
                    <a:pt x="368" y="671"/>
                  </a:cubicBezTo>
                  <a:cubicBezTo>
                    <a:pt x="512" y="671"/>
                    <a:pt x="655" y="578"/>
                    <a:pt x="702" y="438"/>
                  </a:cubicBezTo>
                  <a:cubicBezTo>
                    <a:pt x="752" y="275"/>
                    <a:pt x="660" y="62"/>
                    <a:pt x="468" y="12"/>
                  </a:cubicBezTo>
                  <a:cubicBezTo>
                    <a:pt x="440" y="4"/>
                    <a:pt x="411" y="0"/>
                    <a:pt x="3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73"/>
            <p:cNvSpPr/>
            <p:nvPr/>
          </p:nvSpPr>
          <p:spPr>
            <a:xfrm>
              <a:off x="662864" y="1621985"/>
              <a:ext cx="17620" cy="15743"/>
            </a:xfrm>
            <a:custGeom>
              <a:avLst/>
              <a:gdLst/>
              <a:ahLst/>
              <a:cxnLst/>
              <a:rect l="l" t="t" r="r" b="b"/>
              <a:pathLst>
                <a:path w="554" h="495" extrusionOk="0">
                  <a:moveTo>
                    <a:pt x="282" y="1"/>
                  </a:moveTo>
                  <a:cubicBezTo>
                    <a:pt x="176" y="1"/>
                    <a:pt x="66" y="73"/>
                    <a:pt x="36" y="177"/>
                  </a:cubicBezTo>
                  <a:cubicBezTo>
                    <a:pt x="0" y="297"/>
                    <a:pt x="71" y="439"/>
                    <a:pt x="192" y="482"/>
                  </a:cubicBezTo>
                  <a:cubicBezTo>
                    <a:pt x="217" y="491"/>
                    <a:pt x="243" y="495"/>
                    <a:pt x="270" y="495"/>
                  </a:cubicBezTo>
                  <a:cubicBezTo>
                    <a:pt x="368" y="495"/>
                    <a:pt x="465" y="435"/>
                    <a:pt x="504" y="340"/>
                  </a:cubicBezTo>
                  <a:cubicBezTo>
                    <a:pt x="553" y="226"/>
                    <a:pt x="497" y="49"/>
                    <a:pt x="334" y="7"/>
                  </a:cubicBezTo>
                  <a:cubicBezTo>
                    <a:pt x="317" y="3"/>
                    <a:pt x="300" y="1"/>
                    <a:pt x="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73"/>
            <p:cNvSpPr/>
            <p:nvPr/>
          </p:nvSpPr>
          <p:spPr>
            <a:xfrm>
              <a:off x="640537" y="1270858"/>
              <a:ext cx="17397" cy="15743"/>
            </a:xfrm>
            <a:custGeom>
              <a:avLst/>
              <a:gdLst/>
              <a:ahLst/>
              <a:cxnLst/>
              <a:rect l="l" t="t" r="r" b="b"/>
              <a:pathLst>
                <a:path w="547" h="495" extrusionOk="0">
                  <a:moveTo>
                    <a:pt x="282" y="1"/>
                  </a:moveTo>
                  <a:cubicBezTo>
                    <a:pt x="176" y="1"/>
                    <a:pt x="66" y="73"/>
                    <a:pt x="36" y="177"/>
                  </a:cubicBezTo>
                  <a:cubicBezTo>
                    <a:pt x="0" y="297"/>
                    <a:pt x="71" y="439"/>
                    <a:pt x="192" y="481"/>
                  </a:cubicBezTo>
                  <a:cubicBezTo>
                    <a:pt x="217" y="490"/>
                    <a:pt x="243" y="495"/>
                    <a:pt x="270" y="495"/>
                  </a:cubicBezTo>
                  <a:cubicBezTo>
                    <a:pt x="368" y="495"/>
                    <a:pt x="465" y="435"/>
                    <a:pt x="504" y="340"/>
                  </a:cubicBezTo>
                  <a:cubicBezTo>
                    <a:pt x="546" y="226"/>
                    <a:pt x="497" y="49"/>
                    <a:pt x="334" y="6"/>
                  </a:cubicBezTo>
                  <a:cubicBezTo>
                    <a:pt x="317" y="2"/>
                    <a:pt x="300" y="1"/>
                    <a:pt x="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73"/>
            <p:cNvSpPr/>
            <p:nvPr/>
          </p:nvSpPr>
          <p:spPr>
            <a:xfrm>
              <a:off x="917018" y="1410132"/>
              <a:ext cx="17620" cy="15743"/>
            </a:xfrm>
            <a:custGeom>
              <a:avLst/>
              <a:gdLst/>
              <a:ahLst/>
              <a:cxnLst/>
              <a:rect l="l" t="t" r="r" b="b"/>
              <a:pathLst>
                <a:path w="554" h="495" extrusionOk="0">
                  <a:moveTo>
                    <a:pt x="278" y="1"/>
                  </a:moveTo>
                  <a:cubicBezTo>
                    <a:pt x="171" y="1"/>
                    <a:pt x="72" y="72"/>
                    <a:pt x="36" y="173"/>
                  </a:cubicBezTo>
                  <a:cubicBezTo>
                    <a:pt x="1" y="293"/>
                    <a:pt x="71" y="442"/>
                    <a:pt x="192" y="485"/>
                  </a:cubicBezTo>
                  <a:cubicBezTo>
                    <a:pt x="215" y="491"/>
                    <a:pt x="238" y="494"/>
                    <a:pt x="262" y="494"/>
                  </a:cubicBezTo>
                  <a:cubicBezTo>
                    <a:pt x="365" y="494"/>
                    <a:pt x="469" y="435"/>
                    <a:pt x="504" y="343"/>
                  </a:cubicBezTo>
                  <a:cubicBezTo>
                    <a:pt x="554" y="222"/>
                    <a:pt x="504" y="52"/>
                    <a:pt x="341" y="9"/>
                  </a:cubicBezTo>
                  <a:cubicBezTo>
                    <a:pt x="320" y="4"/>
                    <a:pt x="299" y="1"/>
                    <a:pt x="2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73"/>
            <p:cNvSpPr/>
            <p:nvPr/>
          </p:nvSpPr>
          <p:spPr>
            <a:xfrm>
              <a:off x="1124736" y="717896"/>
              <a:ext cx="17397" cy="15743"/>
            </a:xfrm>
            <a:custGeom>
              <a:avLst/>
              <a:gdLst/>
              <a:ahLst/>
              <a:cxnLst/>
              <a:rect l="l" t="t" r="r" b="b"/>
              <a:pathLst>
                <a:path w="547" h="495" extrusionOk="0">
                  <a:moveTo>
                    <a:pt x="282" y="0"/>
                  </a:moveTo>
                  <a:cubicBezTo>
                    <a:pt x="175" y="0"/>
                    <a:pt x="66" y="72"/>
                    <a:pt x="36" y="176"/>
                  </a:cubicBezTo>
                  <a:cubicBezTo>
                    <a:pt x="0" y="297"/>
                    <a:pt x="71" y="438"/>
                    <a:pt x="192" y="481"/>
                  </a:cubicBezTo>
                  <a:cubicBezTo>
                    <a:pt x="215" y="490"/>
                    <a:pt x="241" y="494"/>
                    <a:pt x="267" y="494"/>
                  </a:cubicBezTo>
                  <a:cubicBezTo>
                    <a:pt x="363" y="494"/>
                    <a:pt x="464" y="434"/>
                    <a:pt x="504" y="339"/>
                  </a:cubicBezTo>
                  <a:cubicBezTo>
                    <a:pt x="546" y="226"/>
                    <a:pt x="496" y="48"/>
                    <a:pt x="333" y="6"/>
                  </a:cubicBezTo>
                  <a:cubicBezTo>
                    <a:pt x="317" y="2"/>
                    <a:pt x="299" y="0"/>
                    <a:pt x="2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73"/>
            <p:cNvSpPr/>
            <p:nvPr/>
          </p:nvSpPr>
          <p:spPr>
            <a:xfrm>
              <a:off x="932793" y="1171626"/>
              <a:ext cx="17620" cy="15743"/>
            </a:xfrm>
            <a:custGeom>
              <a:avLst/>
              <a:gdLst/>
              <a:ahLst/>
              <a:cxnLst/>
              <a:rect l="l" t="t" r="r" b="b"/>
              <a:pathLst>
                <a:path w="554" h="495" extrusionOk="0">
                  <a:moveTo>
                    <a:pt x="283" y="1"/>
                  </a:moveTo>
                  <a:cubicBezTo>
                    <a:pt x="178" y="1"/>
                    <a:pt x="73" y="73"/>
                    <a:pt x="36" y="177"/>
                  </a:cubicBezTo>
                  <a:cubicBezTo>
                    <a:pt x="1" y="297"/>
                    <a:pt x="72" y="439"/>
                    <a:pt x="192" y="482"/>
                  </a:cubicBezTo>
                  <a:cubicBezTo>
                    <a:pt x="218" y="491"/>
                    <a:pt x="244" y="495"/>
                    <a:pt x="271" y="495"/>
                  </a:cubicBezTo>
                  <a:cubicBezTo>
                    <a:pt x="371" y="495"/>
                    <a:pt x="471" y="435"/>
                    <a:pt x="504" y="340"/>
                  </a:cubicBezTo>
                  <a:cubicBezTo>
                    <a:pt x="554" y="226"/>
                    <a:pt x="504" y="49"/>
                    <a:pt x="334" y="6"/>
                  </a:cubicBezTo>
                  <a:cubicBezTo>
                    <a:pt x="317" y="3"/>
                    <a:pt x="300" y="1"/>
                    <a:pt x="2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73"/>
            <p:cNvSpPr/>
            <p:nvPr/>
          </p:nvSpPr>
          <p:spPr>
            <a:xfrm>
              <a:off x="1124959" y="671143"/>
              <a:ext cx="17620" cy="15775"/>
            </a:xfrm>
            <a:custGeom>
              <a:avLst/>
              <a:gdLst/>
              <a:ahLst/>
              <a:cxnLst/>
              <a:rect l="l" t="t" r="r" b="b"/>
              <a:pathLst>
                <a:path w="554" h="496" extrusionOk="0">
                  <a:moveTo>
                    <a:pt x="281" y="0"/>
                  </a:moveTo>
                  <a:cubicBezTo>
                    <a:pt x="173" y="0"/>
                    <a:pt x="72" y="77"/>
                    <a:pt x="36" y="178"/>
                  </a:cubicBezTo>
                  <a:cubicBezTo>
                    <a:pt x="0" y="299"/>
                    <a:pt x="78" y="441"/>
                    <a:pt x="192" y="483"/>
                  </a:cubicBezTo>
                  <a:cubicBezTo>
                    <a:pt x="216" y="492"/>
                    <a:pt x="241" y="496"/>
                    <a:pt x="266" y="496"/>
                  </a:cubicBezTo>
                  <a:cubicBezTo>
                    <a:pt x="368" y="496"/>
                    <a:pt x="470" y="432"/>
                    <a:pt x="504" y="341"/>
                  </a:cubicBezTo>
                  <a:cubicBezTo>
                    <a:pt x="553" y="221"/>
                    <a:pt x="504" y="51"/>
                    <a:pt x="341" y="8"/>
                  </a:cubicBezTo>
                  <a:cubicBezTo>
                    <a:pt x="321" y="3"/>
                    <a:pt x="301" y="0"/>
                    <a:pt x="2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0" name="Google Shape;3740;p73"/>
          <p:cNvGrpSpPr/>
          <p:nvPr/>
        </p:nvGrpSpPr>
        <p:grpSpPr>
          <a:xfrm>
            <a:off x="6368799" y="1838027"/>
            <a:ext cx="1235384" cy="2432104"/>
            <a:chOff x="1584096" y="420615"/>
            <a:chExt cx="693063" cy="1364435"/>
          </a:xfrm>
        </p:grpSpPr>
        <p:sp>
          <p:nvSpPr>
            <p:cNvPr id="3741" name="Google Shape;3741;p73"/>
            <p:cNvSpPr/>
            <p:nvPr/>
          </p:nvSpPr>
          <p:spPr>
            <a:xfrm>
              <a:off x="1584096" y="420615"/>
              <a:ext cx="693063" cy="1364435"/>
            </a:xfrm>
            <a:custGeom>
              <a:avLst/>
              <a:gdLst/>
              <a:ahLst/>
              <a:cxnLst/>
              <a:rect l="l" t="t" r="r" b="b"/>
              <a:pathLst>
                <a:path w="21791" h="42900" extrusionOk="0">
                  <a:moveTo>
                    <a:pt x="1447" y="0"/>
                  </a:moveTo>
                  <a:cubicBezTo>
                    <a:pt x="682" y="29"/>
                    <a:pt x="79" y="653"/>
                    <a:pt x="79" y="1418"/>
                  </a:cubicBezTo>
                  <a:lnTo>
                    <a:pt x="79" y="14940"/>
                  </a:lnTo>
                  <a:lnTo>
                    <a:pt x="79" y="15671"/>
                  </a:lnTo>
                  <a:lnTo>
                    <a:pt x="79" y="16394"/>
                  </a:lnTo>
                  <a:lnTo>
                    <a:pt x="79" y="16692"/>
                  </a:lnTo>
                  <a:lnTo>
                    <a:pt x="79" y="29852"/>
                  </a:lnTo>
                  <a:cubicBezTo>
                    <a:pt x="1" y="30136"/>
                    <a:pt x="1" y="30419"/>
                    <a:pt x="79" y="30675"/>
                  </a:cubicBezTo>
                  <a:lnTo>
                    <a:pt x="79" y="33284"/>
                  </a:lnTo>
                  <a:lnTo>
                    <a:pt x="79" y="33887"/>
                  </a:lnTo>
                  <a:lnTo>
                    <a:pt x="79" y="34518"/>
                  </a:lnTo>
                  <a:lnTo>
                    <a:pt x="79" y="39538"/>
                  </a:lnTo>
                  <a:cubicBezTo>
                    <a:pt x="79" y="40226"/>
                    <a:pt x="568" y="40807"/>
                    <a:pt x="1242" y="40935"/>
                  </a:cubicBezTo>
                  <a:cubicBezTo>
                    <a:pt x="1639" y="41006"/>
                    <a:pt x="2029" y="41084"/>
                    <a:pt x="2454" y="41176"/>
                  </a:cubicBezTo>
                  <a:cubicBezTo>
                    <a:pt x="2561" y="41375"/>
                    <a:pt x="2688" y="41566"/>
                    <a:pt x="2851" y="41743"/>
                  </a:cubicBezTo>
                  <a:cubicBezTo>
                    <a:pt x="3461" y="42403"/>
                    <a:pt x="4369" y="42793"/>
                    <a:pt x="5347" y="42814"/>
                  </a:cubicBezTo>
                  <a:cubicBezTo>
                    <a:pt x="5376" y="42814"/>
                    <a:pt x="5404" y="42821"/>
                    <a:pt x="5432" y="42821"/>
                  </a:cubicBezTo>
                  <a:cubicBezTo>
                    <a:pt x="5922" y="42821"/>
                    <a:pt x="6418" y="42729"/>
                    <a:pt x="6957" y="42552"/>
                  </a:cubicBezTo>
                  <a:cubicBezTo>
                    <a:pt x="7517" y="42779"/>
                    <a:pt x="8127" y="42899"/>
                    <a:pt x="8744" y="42899"/>
                  </a:cubicBezTo>
                  <a:cubicBezTo>
                    <a:pt x="9191" y="42899"/>
                    <a:pt x="9630" y="42835"/>
                    <a:pt x="10056" y="42708"/>
                  </a:cubicBezTo>
                  <a:cubicBezTo>
                    <a:pt x="10580" y="42552"/>
                    <a:pt x="11020" y="42311"/>
                    <a:pt x="11367" y="41992"/>
                  </a:cubicBezTo>
                  <a:cubicBezTo>
                    <a:pt x="11843" y="41921"/>
                    <a:pt x="12303" y="41821"/>
                    <a:pt x="12743" y="41701"/>
                  </a:cubicBezTo>
                  <a:cubicBezTo>
                    <a:pt x="12757" y="41694"/>
                    <a:pt x="12771" y="41687"/>
                    <a:pt x="12779" y="41687"/>
                  </a:cubicBezTo>
                  <a:cubicBezTo>
                    <a:pt x="12800" y="41680"/>
                    <a:pt x="12807" y="41680"/>
                    <a:pt x="12821" y="41673"/>
                  </a:cubicBezTo>
                  <a:cubicBezTo>
                    <a:pt x="13048" y="41609"/>
                    <a:pt x="13268" y="41538"/>
                    <a:pt x="13488" y="41453"/>
                  </a:cubicBezTo>
                  <a:cubicBezTo>
                    <a:pt x="13814" y="41559"/>
                    <a:pt x="14161" y="41609"/>
                    <a:pt x="14516" y="41609"/>
                  </a:cubicBezTo>
                  <a:cubicBezTo>
                    <a:pt x="14601" y="41609"/>
                    <a:pt x="14686" y="41602"/>
                    <a:pt x="14778" y="41595"/>
                  </a:cubicBezTo>
                  <a:cubicBezTo>
                    <a:pt x="15253" y="41566"/>
                    <a:pt x="15735" y="41439"/>
                    <a:pt x="16239" y="41226"/>
                  </a:cubicBezTo>
                  <a:cubicBezTo>
                    <a:pt x="16686" y="41382"/>
                    <a:pt x="17168" y="41517"/>
                    <a:pt x="17707" y="41545"/>
                  </a:cubicBezTo>
                  <a:cubicBezTo>
                    <a:pt x="17756" y="41552"/>
                    <a:pt x="17806" y="41552"/>
                    <a:pt x="17855" y="41552"/>
                  </a:cubicBezTo>
                  <a:cubicBezTo>
                    <a:pt x="18444" y="41999"/>
                    <a:pt x="19096" y="42382"/>
                    <a:pt x="19784" y="42701"/>
                  </a:cubicBezTo>
                  <a:cubicBezTo>
                    <a:pt x="19976" y="42786"/>
                    <a:pt x="20174" y="42828"/>
                    <a:pt x="20373" y="42828"/>
                  </a:cubicBezTo>
                  <a:cubicBezTo>
                    <a:pt x="20642" y="42828"/>
                    <a:pt x="20912" y="42750"/>
                    <a:pt x="21139" y="42601"/>
                  </a:cubicBezTo>
                  <a:cubicBezTo>
                    <a:pt x="21550" y="42339"/>
                    <a:pt x="21791" y="41892"/>
                    <a:pt x="21791" y="41410"/>
                  </a:cubicBezTo>
                  <a:lnTo>
                    <a:pt x="21791" y="38163"/>
                  </a:lnTo>
                  <a:lnTo>
                    <a:pt x="21791" y="34901"/>
                  </a:lnTo>
                  <a:lnTo>
                    <a:pt x="21791" y="34142"/>
                  </a:lnTo>
                  <a:lnTo>
                    <a:pt x="21791" y="33887"/>
                  </a:lnTo>
                  <a:lnTo>
                    <a:pt x="21791" y="19344"/>
                  </a:lnTo>
                  <a:lnTo>
                    <a:pt x="21791" y="3248"/>
                  </a:lnTo>
                  <a:cubicBezTo>
                    <a:pt x="21791" y="2808"/>
                    <a:pt x="21585" y="2390"/>
                    <a:pt x="21238" y="2120"/>
                  </a:cubicBezTo>
                  <a:cubicBezTo>
                    <a:pt x="20983" y="1929"/>
                    <a:pt x="20685" y="1830"/>
                    <a:pt x="20373" y="1830"/>
                  </a:cubicBezTo>
                  <a:cubicBezTo>
                    <a:pt x="20252" y="1830"/>
                    <a:pt x="20125" y="1844"/>
                    <a:pt x="20004" y="1879"/>
                  </a:cubicBezTo>
                  <a:cubicBezTo>
                    <a:pt x="17253" y="2624"/>
                    <a:pt x="14005" y="3375"/>
                    <a:pt x="10779" y="3375"/>
                  </a:cubicBezTo>
                  <a:cubicBezTo>
                    <a:pt x="9949" y="3375"/>
                    <a:pt x="9134" y="3326"/>
                    <a:pt x="8354" y="3234"/>
                  </a:cubicBezTo>
                  <a:cubicBezTo>
                    <a:pt x="8212" y="3212"/>
                    <a:pt x="8070" y="3191"/>
                    <a:pt x="7921" y="3170"/>
                  </a:cubicBezTo>
                  <a:cubicBezTo>
                    <a:pt x="7907" y="3163"/>
                    <a:pt x="7893" y="3149"/>
                    <a:pt x="7879" y="3141"/>
                  </a:cubicBezTo>
                  <a:cubicBezTo>
                    <a:pt x="7177" y="2567"/>
                    <a:pt x="6276" y="2255"/>
                    <a:pt x="5347" y="2255"/>
                  </a:cubicBezTo>
                  <a:cubicBezTo>
                    <a:pt x="5277" y="2255"/>
                    <a:pt x="5206" y="2255"/>
                    <a:pt x="5135" y="2262"/>
                  </a:cubicBezTo>
                  <a:cubicBezTo>
                    <a:pt x="4567" y="1227"/>
                    <a:pt x="3724" y="475"/>
                    <a:pt x="2738" y="170"/>
                  </a:cubicBezTo>
                  <a:cubicBezTo>
                    <a:pt x="2369" y="57"/>
                    <a:pt x="1986" y="0"/>
                    <a:pt x="1589"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73"/>
            <p:cNvSpPr/>
            <p:nvPr/>
          </p:nvSpPr>
          <p:spPr>
            <a:xfrm>
              <a:off x="1631708" y="518479"/>
              <a:ext cx="600351" cy="1001444"/>
            </a:xfrm>
            <a:custGeom>
              <a:avLst/>
              <a:gdLst/>
              <a:ahLst/>
              <a:cxnLst/>
              <a:rect l="l" t="t" r="r" b="b"/>
              <a:pathLst>
                <a:path w="18876" h="31487" extrusionOk="0">
                  <a:moveTo>
                    <a:pt x="0" y="1"/>
                  </a:moveTo>
                  <a:lnTo>
                    <a:pt x="0" y="30207"/>
                  </a:lnTo>
                  <a:cubicBezTo>
                    <a:pt x="3766" y="31106"/>
                    <a:pt x="7617" y="31487"/>
                    <a:pt x="11496" y="31487"/>
                  </a:cubicBezTo>
                  <a:cubicBezTo>
                    <a:pt x="13949" y="31487"/>
                    <a:pt x="16414" y="31334"/>
                    <a:pt x="18876" y="31065"/>
                  </a:cubicBezTo>
                  <a:lnTo>
                    <a:pt x="18876" y="171"/>
                  </a:lnTo>
                  <a:cubicBezTo>
                    <a:pt x="15692" y="1027"/>
                    <a:pt x="12505" y="1719"/>
                    <a:pt x="9278" y="1719"/>
                  </a:cubicBezTo>
                  <a:cubicBezTo>
                    <a:pt x="8415" y="1719"/>
                    <a:pt x="7549" y="1670"/>
                    <a:pt x="6680" y="1561"/>
                  </a:cubicBezTo>
                  <a:cubicBezTo>
                    <a:pt x="4411" y="1277"/>
                    <a:pt x="2212" y="589"/>
                    <a:pt x="0" y="1"/>
                  </a:cubicBezTo>
                  <a:close/>
                </a:path>
              </a:pathLst>
            </a:custGeom>
            <a:solidFill>
              <a:srgbClr val="9876C1">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73"/>
            <p:cNvSpPr/>
            <p:nvPr/>
          </p:nvSpPr>
          <p:spPr>
            <a:xfrm>
              <a:off x="1631708" y="597864"/>
              <a:ext cx="600351" cy="922059"/>
            </a:xfrm>
            <a:custGeom>
              <a:avLst/>
              <a:gdLst/>
              <a:ahLst/>
              <a:cxnLst/>
              <a:rect l="l" t="t" r="r" b="b"/>
              <a:pathLst>
                <a:path w="18876" h="28991" extrusionOk="0">
                  <a:moveTo>
                    <a:pt x="4720" y="0"/>
                  </a:moveTo>
                  <a:cubicBezTo>
                    <a:pt x="4206" y="0"/>
                    <a:pt x="3691" y="5"/>
                    <a:pt x="3177" y="15"/>
                  </a:cubicBezTo>
                  <a:cubicBezTo>
                    <a:pt x="2120" y="36"/>
                    <a:pt x="1064" y="86"/>
                    <a:pt x="0" y="157"/>
                  </a:cubicBezTo>
                  <a:lnTo>
                    <a:pt x="0" y="27711"/>
                  </a:lnTo>
                  <a:cubicBezTo>
                    <a:pt x="3766" y="28610"/>
                    <a:pt x="7617" y="28991"/>
                    <a:pt x="11496" y="28991"/>
                  </a:cubicBezTo>
                  <a:cubicBezTo>
                    <a:pt x="13949" y="28991"/>
                    <a:pt x="16414" y="28838"/>
                    <a:pt x="18876" y="28569"/>
                  </a:cubicBezTo>
                  <a:lnTo>
                    <a:pt x="18876" y="653"/>
                  </a:lnTo>
                  <a:cubicBezTo>
                    <a:pt x="14157" y="384"/>
                    <a:pt x="9443" y="0"/>
                    <a:pt x="4720" y="0"/>
                  </a:cubicBezTo>
                  <a:close/>
                </a:path>
              </a:pathLst>
            </a:custGeom>
            <a:solidFill>
              <a:srgbClr val="9876C1">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73"/>
            <p:cNvSpPr/>
            <p:nvPr/>
          </p:nvSpPr>
          <p:spPr>
            <a:xfrm>
              <a:off x="1631708" y="731445"/>
              <a:ext cx="600351" cy="788478"/>
            </a:xfrm>
            <a:custGeom>
              <a:avLst/>
              <a:gdLst/>
              <a:ahLst/>
              <a:cxnLst/>
              <a:rect l="l" t="t" r="r" b="b"/>
              <a:pathLst>
                <a:path w="18876" h="24791" extrusionOk="0">
                  <a:moveTo>
                    <a:pt x="9337" y="1"/>
                  </a:moveTo>
                  <a:cubicBezTo>
                    <a:pt x="6216" y="1"/>
                    <a:pt x="3094" y="213"/>
                    <a:pt x="0" y="636"/>
                  </a:cubicBezTo>
                  <a:lnTo>
                    <a:pt x="0" y="23511"/>
                  </a:lnTo>
                  <a:cubicBezTo>
                    <a:pt x="3766" y="24410"/>
                    <a:pt x="7617" y="24791"/>
                    <a:pt x="11496" y="24791"/>
                  </a:cubicBezTo>
                  <a:cubicBezTo>
                    <a:pt x="13949" y="24791"/>
                    <a:pt x="16414" y="24638"/>
                    <a:pt x="18876" y="24369"/>
                  </a:cubicBezTo>
                  <a:lnTo>
                    <a:pt x="18876" y="672"/>
                  </a:lnTo>
                  <a:cubicBezTo>
                    <a:pt x="18273" y="587"/>
                    <a:pt x="17663" y="509"/>
                    <a:pt x="17060" y="438"/>
                  </a:cubicBezTo>
                  <a:cubicBezTo>
                    <a:pt x="14497" y="146"/>
                    <a:pt x="11917" y="1"/>
                    <a:pt x="9337" y="1"/>
                  </a:cubicBezTo>
                  <a:close/>
                </a:path>
              </a:pathLst>
            </a:custGeom>
            <a:solidFill>
              <a:srgbClr val="9876C1">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73"/>
            <p:cNvSpPr/>
            <p:nvPr/>
          </p:nvSpPr>
          <p:spPr>
            <a:xfrm>
              <a:off x="1631708" y="937669"/>
              <a:ext cx="600351" cy="582254"/>
            </a:xfrm>
            <a:custGeom>
              <a:avLst/>
              <a:gdLst/>
              <a:ahLst/>
              <a:cxnLst/>
              <a:rect l="l" t="t" r="r" b="b"/>
              <a:pathLst>
                <a:path w="18876" h="18307" extrusionOk="0">
                  <a:moveTo>
                    <a:pt x="9599" y="0"/>
                  </a:moveTo>
                  <a:cubicBezTo>
                    <a:pt x="6399" y="0"/>
                    <a:pt x="3197" y="203"/>
                    <a:pt x="0" y="541"/>
                  </a:cubicBezTo>
                  <a:lnTo>
                    <a:pt x="0" y="17027"/>
                  </a:lnTo>
                  <a:cubicBezTo>
                    <a:pt x="3766" y="17926"/>
                    <a:pt x="7617" y="18307"/>
                    <a:pt x="11496" y="18307"/>
                  </a:cubicBezTo>
                  <a:cubicBezTo>
                    <a:pt x="13949" y="18307"/>
                    <a:pt x="16414" y="18154"/>
                    <a:pt x="18876" y="17885"/>
                  </a:cubicBezTo>
                  <a:lnTo>
                    <a:pt x="18876" y="626"/>
                  </a:lnTo>
                  <a:cubicBezTo>
                    <a:pt x="18620" y="591"/>
                    <a:pt x="18365" y="555"/>
                    <a:pt x="18110" y="527"/>
                  </a:cubicBezTo>
                  <a:cubicBezTo>
                    <a:pt x="15279" y="160"/>
                    <a:pt x="12440" y="0"/>
                    <a:pt x="9599" y="0"/>
                  </a:cubicBezTo>
                  <a:close/>
                </a:path>
              </a:pathLst>
            </a:custGeom>
            <a:solidFill>
              <a:srgbClr val="9876C1">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73"/>
            <p:cNvSpPr/>
            <p:nvPr/>
          </p:nvSpPr>
          <p:spPr>
            <a:xfrm>
              <a:off x="1631708" y="918649"/>
              <a:ext cx="600351" cy="363468"/>
            </a:xfrm>
            <a:custGeom>
              <a:avLst/>
              <a:gdLst/>
              <a:ahLst/>
              <a:cxnLst/>
              <a:rect l="l" t="t" r="r" b="b"/>
              <a:pathLst>
                <a:path w="18876" h="11428" extrusionOk="0">
                  <a:moveTo>
                    <a:pt x="14543" y="1"/>
                  </a:moveTo>
                  <a:cubicBezTo>
                    <a:pt x="14038" y="1"/>
                    <a:pt x="13535" y="307"/>
                    <a:pt x="13189" y="1139"/>
                  </a:cubicBezTo>
                  <a:cubicBezTo>
                    <a:pt x="13189" y="1139"/>
                    <a:pt x="12770" y="259"/>
                    <a:pt x="11839" y="259"/>
                  </a:cubicBezTo>
                  <a:cubicBezTo>
                    <a:pt x="11756" y="259"/>
                    <a:pt x="11670" y="266"/>
                    <a:pt x="11579" y="281"/>
                  </a:cubicBezTo>
                  <a:cubicBezTo>
                    <a:pt x="10650" y="437"/>
                    <a:pt x="10686" y="1550"/>
                    <a:pt x="10686" y="1550"/>
                  </a:cubicBezTo>
                  <a:cubicBezTo>
                    <a:pt x="10686" y="1550"/>
                    <a:pt x="10212" y="680"/>
                    <a:pt x="9562" y="680"/>
                  </a:cubicBezTo>
                  <a:cubicBezTo>
                    <a:pt x="9533" y="680"/>
                    <a:pt x="9503" y="682"/>
                    <a:pt x="9473" y="685"/>
                  </a:cubicBezTo>
                  <a:cubicBezTo>
                    <a:pt x="8778" y="763"/>
                    <a:pt x="8445" y="1394"/>
                    <a:pt x="8445" y="1394"/>
                  </a:cubicBezTo>
                  <a:cubicBezTo>
                    <a:pt x="7919" y="1125"/>
                    <a:pt x="7439" y="1015"/>
                    <a:pt x="7007" y="1015"/>
                  </a:cubicBezTo>
                  <a:cubicBezTo>
                    <a:pt x="5096" y="1015"/>
                    <a:pt x="4106" y="3160"/>
                    <a:pt x="4106" y="3160"/>
                  </a:cubicBezTo>
                  <a:cubicBezTo>
                    <a:pt x="3856" y="2418"/>
                    <a:pt x="3370" y="2073"/>
                    <a:pt x="2886" y="2073"/>
                  </a:cubicBezTo>
                  <a:cubicBezTo>
                    <a:pt x="2394" y="2073"/>
                    <a:pt x="1902" y="2428"/>
                    <a:pt x="1659" y="3082"/>
                  </a:cubicBezTo>
                  <a:cubicBezTo>
                    <a:pt x="1312" y="4004"/>
                    <a:pt x="730" y="4869"/>
                    <a:pt x="0" y="5266"/>
                  </a:cubicBezTo>
                  <a:lnTo>
                    <a:pt x="0" y="11428"/>
                  </a:lnTo>
                  <a:lnTo>
                    <a:pt x="18876" y="11428"/>
                  </a:lnTo>
                  <a:lnTo>
                    <a:pt x="18876" y="1926"/>
                  </a:lnTo>
                  <a:cubicBezTo>
                    <a:pt x="18594" y="2213"/>
                    <a:pt x="18206" y="2351"/>
                    <a:pt x="17814" y="2351"/>
                  </a:cubicBezTo>
                  <a:cubicBezTo>
                    <a:pt x="17188" y="2351"/>
                    <a:pt x="16551" y="2001"/>
                    <a:pt x="16316" y="1352"/>
                  </a:cubicBezTo>
                  <a:cubicBezTo>
                    <a:pt x="16085" y="710"/>
                    <a:pt x="15311" y="1"/>
                    <a:pt x="145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73"/>
            <p:cNvSpPr/>
            <p:nvPr/>
          </p:nvSpPr>
          <p:spPr>
            <a:xfrm>
              <a:off x="1871645" y="687586"/>
              <a:ext cx="360414" cy="149452"/>
            </a:xfrm>
            <a:custGeom>
              <a:avLst/>
              <a:gdLst/>
              <a:ahLst/>
              <a:cxnLst/>
              <a:rect l="l" t="t" r="r" b="b"/>
              <a:pathLst>
                <a:path w="11332" h="4699" extrusionOk="0">
                  <a:moveTo>
                    <a:pt x="8285" y="0"/>
                  </a:moveTo>
                  <a:cubicBezTo>
                    <a:pt x="7774" y="0"/>
                    <a:pt x="7258" y="139"/>
                    <a:pt x="6815" y="399"/>
                  </a:cubicBezTo>
                  <a:cubicBezTo>
                    <a:pt x="5999" y="874"/>
                    <a:pt x="5425" y="1718"/>
                    <a:pt x="5177" y="2639"/>
                  </a:cubicBezTo>
                  <a:cubicBezTo>
                    <a:pt x="5023" y="2099"/>
                    <a:pt x="4431" y="1760"/>
                    <a:pt x="3827" y="1760"/>
                  </a:cubicBezTo>
                  <a:cubicBezTo>
                    <a:pt x="3821" y="1760"/>
                    <a:pt x="3815" y="1760"/>
                    <a:pt x="3808" y="1760"/>
                  </a:cubicBezTo>
                  <a:cubicBezTo>
                    <a:pt x="3206" y="1767"/>
                    <a:pt x="2610" y="2122"/>
                    <a:pt x="2319" y="2654"/>
                  </a:cubicBezTo>
                  <a:cubicBezTo>
                    <a:pt x="2178" y="2916"/>
                    <a:pt x="2100" y="3214"/>
                    <a:pt x="1951" y="3469"/>
                  </a:cubicBezTo>
                  <a:cubicBezTo>
                    <a:pt x="1808" y="3713"/>
                    <a:pt x="1562" y="3931"/>
                    <a:pt x="1280" y="3931"/>
                  </a:cubicBezTo>
                  <a:cubicBezTo>
                    <a:pt x="1268" y="3931"/>
                    <a:pt x="1255" y="3931"/>
                    <a:pt x="1242" y="3930"/>
                  </a:cubicBezTo>
                  <a:cubicBezTo>
                    <a:pt x="1057" y="3916"/>
                    <a:pt x="894" y="3809"/>
                    <a:pt x="724" y="3738"/>
                  </a:cubicBezTo>
                  <a:cubicBezTo>
                    <a:pt x="634" y="3701"/>
                    <a:pt x="531" y="3674"/>
                    <a:pt x="432" y="3674"/>
                  </a:cubicBezTo>
                  <a:cubicBezTo>
                    <a:pt x="344" y="3674"/>
                    <a:pt x="259" y="3696"/>
                    <a:pt x="192" y="3753"/>
                  </a:cubicBezTo>
                  <a:cubicBezTo>
                    <a:pt x="1" y="3916"/>
                    <a:pt x="79" y="4249"/>
                    <a:pt x="277" y="4398"/>
                  </a:cubicBezTo>
                  <a:cubicBezTo>
                    <a:pt x="483" y="4547"/>
                    <a:pt x="745" y="4561"/>
                    <a:pt x="1000" y="4568"/>
                  </a:cubicBezTo>
                  <a:cubicBezTo>
                    <a:pt x="3206" y="4639"/>
                    <a:pt x="5411" y="4682"/>
                    <a:pt x="7623" y="4696"/>
                  </a:cubicBezTo>
                  <a:cubicBezTo>
                    <a:pt x="7960" y="4698"/>
                    <a:pt x="8294" y="4699"/>
                    <a:pt x="8628" y="4699"/>
                  </a:cubicBezTo>
                  <a:cubicBezTo>
                    <a:pt x="9538" y="4699"/>
                    <a:pt x="10439" y="4692"/>
                    <a:pt x="11332" y="4682"/>
                  </a:cubicBezTo>
                  <a:lnTo>
                    <a:pt x="11332" y="2164"/>
                  </a:lnTo>
                  <a:cubicBezTo>
                    <a:pt x="11303" y="2171"/>
                    <a:pt x="11268" y="2179"/>
                    <a:pt x="11240" y="2186"/>
                  </a:cubicBezTo>
                  <a:cubicBezTo>
                    <a:pt x="10928" y="2278"/>
                    <a:pt x="10679" y="2498"/>
                    <a:pt x="10445" y="2717"/>
                  </a:cubicBezTo>
                  <a:cubicBezTo>
                    <a:pt x="10885" y="1781"/>
                    <a:pt x="10367" y="775"/>
                    <a:pt x="9538" y="314"/>
                  </a:cubicBezTo>
                  <a:cubicBezTo>
                    <a:pt x="9156" y="101"/>
                    <a:pt x="8722" y="0"/>
                    <a:pt x="8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73"/>
            <p:cNvSpPr/>
            <p:nvPr/>
          </p:nvSpPr>
          <p:spPr>
            <a:xfrm>
              <a:off x="1631708" y="904942"/>
              <a:ext cx="600351" cy="593449"/>
            </a:xfrm>
            <a:custGeom>
              <a:avLst/>
              <a:gdLst/>
              <a:ahLst/>
              <a:cxnLst/>
              <a:rect l="l" t="t" r="r" b="b"/>
              <a:pathLst>
                <a:path w="18876" h="18659" extrusionOk="0">
                  <a:moveTo>
                    <a:pt x="10351" y="0"/>
                  </a:moveTo>
                  <a:cubicBezTo>
                    <a:pt x="10302" y="0"/>
                    <a:pt x="10253" y="1"/>
                    <a:pt x="10204" y="3"/>
                  </a:cubicBezTo>
                  <a:cubicBezTo>
                    <a:pt x="7736" y="95"/>
                    <a:pt x="5261" y="5116"/>
                    <a:pt x="4013" y="6938"/>
                  </a:cubicBezTo>
                  <a:cubicBezTo>
                    <a:pt x="1808" y="10178"/>
                    <a:pt x="0" y="11327"/>
                    <a:pt x="0" y="11327"/>
                  </a:cubicBezTo>
                  <a:lnTo>
                    <a:pt x="0" y="18659"/>
                  </a:lnTo>
                  <a:lnTo>
                    <a:pt x="18876" y="18659"/>
                  </a:lnTo>
                  <a:lnTo>
                    <a:pt x="18876" y="4116"/>
                  </a:lnTo>
                  <a:cubicBezTo>
                    <a:pt x="18737" y="4138"/>
                    <a:pt x="18601" y="4148"/>
                    <a:pt x="18465" y="4148"/>
                  </a:cubicBezTo>
                  <a:cubicBezTo>
                    <a:pt x="15779" y="4148"/>
                    <a:pt x="13606" y="0"/>
                    <a:pt x="10351" y="0"/>
                  </a:cubicBezTo>
                  <a:close/>
                </a:path>
              </a:pathLst>
            </a:custGeom>
            <a:solidFill>
              <a:srgbClr val="9876C1">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73"/>
            <p:cNvSpPr/>
            <p:nvPr/>
          </p:nvSpPr>
          <p:spPr>
            <a:xfrm>
              <a:off x="1838727" y="904942"/>
              <a:ext cx="393332" cy="352845"/>
            </a:xfrm>
            <a:custGeom>
              <a:avLst/>
              <a:gdLst/>
              <a:ahLst/>
              <a:cxnLst/>
              <a:rect l="l" t="t" r="r" b="b"/>
              <a:pathLst>
                <a:path w="12367" h="11094" extrusionOk="0">
                  <a:moveTo>
                    <a:pt x="3842" y="0"/>
                  </a:moveTo>
                  <a:cubicBezTo>
                    <a:pt x="3793" y="0"/>
                    <a:pt x="3744" y="1"/>
                    <a:pt x="3695" y="3"/>
                  </a:cubicBezTo>
                  <a:cubicBezTo>
                    <a:pt x="2404" y="53"/>
                    <a:pt x="1114" y="1443"/>
                    <a:pt x="0" y="3024"/>
                  </a:cubicBezTo>
                  <a:cubicBezTo>
                    <a:pt x="50" y="3066"/>
                    <a:pt x="114" y="3102"/>
                    <a:pt x="185" y="3116"/>
                  </a:cubicBezTo>
                  <a:cubicBezTo>
                    <a:pt x="211" y="3121"/>
                    <a:pt x="236" y="3123"/>
                    <a:pt x="262" y="3123"/>
                  </a:cubicBezTo>
                  <a:cubicBezTo>
                    <a:pt x="584" y="3123"/>
                    <a:pt x="885" y="2789"/>
                    <a:pt x="1187" y="2789"/>
                  </a:cubicBezTo>
                  <a:cubicBezTo>
                    <a:pt x="1235" y="2789"/>
                    <a:pt x="1284" y="2798"/>
                    <a:pt x="1334" y="2818"/>
                  </a:cubicBezTo>
                  <a:cubicBezTo>
                    <a:pt x="1681" y="2967"/>
                    <a:pt x="1596" y="3492"/>
                    <a:pt x="1787" y="3811"/>
                  </a:cubicBezTo>
                  <a:cubicBezTo>
                    <a:pt x="2184" y="4456"/>
                    <a:pt x="3390" y="3910"/>
                    <a:pt x="3851" y="4513"/>
                  </a:cubicBezTo>
                  <a:cubicBezTo>
                    <a:pt x="4099" y="4825"/>
                    <a:pt x="3985" y="5286"/>
                    <a:pt x="4028" y="5683"/>
                  </a:cubicBezTo>
                  <a:cubicBezTo>
                    <a:pt x="4120" y="6491"/>
                    <a:pt x="4893" y="7058"/>
                    <a:pt x="5673" y="7278"/>
                  </a:cubicBezTo>
                  <a:cubicBezTo>
                    <a:pt x="6453" y="7505"/>
                    <a:pt x="7290" y="7484"/>
                    <a:pt x="8077" y="7668"/>
                  </a:cubicBezTo>
                  <a:cubicBezTo>
                    <a:pt x="9686" y="8058"/>
                    <a:pt x="11034" y="9377"/>
                    <a:pt x="11452" y="10973"/>
                  </a:cubicBezTo>
                  <a:lnTo>
                    <a:pt x="12367" y="11093"/>
                  </a:lnTo>
                  <a:lnTo>
                    <a:pt x="12367" y="4116"/>
                  </a:lnTo>
                  <a:cubicBezTo>
                    <a:pt x="12228" y="4138"/>
                    <a:pt x="12092" y="4148"/>
                    <a:pt x="11956" y="4148"/>
                  </a:cubicBezTo>
                  <a:cubicBezTo>
                    <a:pt x="9270" y="4148"/>
                    <a:pt x="7097" y="0"/>
                    <a:pt x="3842" y="0"/>
                  </a:cubicBezTo>
                  <a:close/>
                </a:path>
              </a:pathLst>
            </a:custGeom>
            <a:solidFill>
              <a:srgbClr val="9876C1">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73"/>
            <p:cNvSpPr/>
            <p:nvPr/>
          </p:nvSpPr>
          <p:spPr>
            <a:xfrm>
              <a:off x="1856315" y="900393"/>
              <a:ext cx="315315" cy="144108"/>
            </a:xfrm>
            <a:custGeom>
              <a:avLst/>
              <a:gdLst/>
              <a:ahLst/>
              <a:cxnLst/>
              <a:rect l="l" t="t" r="r" b="b"/>
              <a:pathLst>
                <a:path w="9914" h="4531" extrusionOk="0">
                  <a:moveTo>
                    <a:pt x="3600" y="1"/>
                  </a:moveTo>
                  <a:cubicBezTo>
                    <a:pt x="2106" y="1"/>
                    <a:pt x="1324" y="728"/>
                    <a:pt x="915" y="1089"/>
                  </a:cubicBezTo>
                  <a:cubicBezTo>
                    <a:pt x="483" y="1465"/>
                    <a:pt x="1" y="1933"/>
                    <a:pt x="199" y="2174"/>
                  </a:cubicBezTo>
                  <a:cubicBezTo>
                    <a:pt x="278" y="2269"/>
                    <a:pt x="375" y="2310"/>
                    <a:pt x="494" y="2310"/>
                  </a:cubicBezTo>
                  <a:cubicBezTo>
                    <a:pt x="825" y="2310"/>
                    <a:pt x="1318" y="1997"/>
                    <a:pt x="2007" y="1699"/>
                  </a:cubicBezTo>
                  <a:cubicBezTo>
                    <a:pt x="2423" y="1516"/>
                    <a:pt x="2904" y="1424"/>
                    <a:pt x="3350" y="1424"/>
                  </a:cubicBezTo>
                  <a:cubicBezTo>
                    <a:pt x="3907" y="1424"/>
                    <a:pt x="4410" y="1568"/>
                    <a:pt x="4666" y="1855"/>
                  </a:cubicBezTo>
                  <a:cubicBezTo>
                    <a:pt x="5127" y="2380"/>
                    <a:pt x="5092" y="3337"/>
                    <a:pt x="5510" y="3415"/>
                  </a:cubicBezTo>
                  <a:cubicBezTo>
                    <a:pt x="5532" y="3419"/>
                    <a:pt x="5554" y="3422"/>
                    <a:pt x="5575" y="3422"/>
                  </a:cubicBezTo>
                  <a:cubicBezTo>
                    <a:pt x="5906" y="3422"/>
                    <a:pt x="6149" y="2914"/>
                    <a:pt x="6566" y="2914"/>
                  </a:cubicBezTo>
                  <a:cubicBezTo>
                    <a:pt x="6630" y="2914"/>
                    <a:pt x="6699" y="2926"/>
                    <a:pt x="6772" y="2954"/>
                  </a:cubicBezTo>
                  <a:cubicBezTo>
                    <a:pt x="7347" y="3174"/>
                    <a:pt x="7325" y="4039"/>
                    <a:pt x="7992" y="4365"/>
                  </a:cubicBezTo>
                  <a:cubicBezTo>
                    <a:pt x="8220" y="4476"/>
                    <a:pt x="8515" y="4530"/>
                    <a:pt x="8804" y="4530"/>
                  </a:cubicBezTo>
                  <a:cubicBezTo>
                    <a:pt x="9368" y="4530"/>
                    <a:pt x="9913" y="4324"/>
                    <a:pt x="9913" y="3926"/>
                  </a:cubicBezTo>
                  <a:cubicBezTo>
                    <a:pt x="9913" y="3323"/>
                    <a:pt x="8644" y="3188"/>
                    <a:pt x="7963" y="2387"/>
                  </a:cubicBezTo>
                  <a:cubicBezTo>
                    <a:pt x="7276" y="1593"/>
                    <a:pt x="5404" y="75"/>
                    <a:pt x="3787" y="4"/>
                  </a:cubicBezTo>
                  <a:cubicBezTo>
                    <a:pt x="3723" y="2"/>
                    <a:pt x="3661" y="1"/>
                    <a:pt x="36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73"/>
            <p:cNvSpPr/>
            <p:nvPr/>
          </p:nvSpPr>
          <p:spPr>
            <a:xfrm>
              <a:off x="1856315" y="918554"/>
              <a:ext cx="49870" cy="56199"/>
            </a:xfrm>
            <a:custGeom>
              <a:avLst/>
              <a:gdLst/>
              <a:ahLst/>
              <a:cxnLst/>
              <a:rect l="l" t="t" r="r" b="b"/>
              <a:pathLst>
                <a:path w="1568" h="1767" fill="none" extrusionOk="0">
                  <a:moveTo>
                    <a:pt x="1568" y="1"/>
                  </a:moveTo>
                  <a:cubicBezTo>
                    <a:pt x="1284" y="185"/>
                    <a:pt x="1071" y="376"/>
                    <a:pt x="915" y="518"/>
                  </a:cubicBezTo>
                  <a:cubicBezTo>
                    <a:pt x="483" y="894"/>
                    <a:pt x="1" y="1362"/>
                    <a:pt x="199" y="1603"/>
                  </a:cubicBezTo>
                  <a:cubicBezTo>
                    <a:pt x="334" y="1766"/>
                    <a:pt x="525" y="1766"/>
                    <a:pt x="781" y="168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73"/>
            <p:cNvSpPr/>
            <p:nvPr/>
          </p:nvSpPr>
          <p:spPr>
            <a:xfrm>
              <a:off x="1937958" y="900075"/>
              <a:ext cx="176836" cy="81898"/>
            </a:xfrm>
            <a:custGeom>
              <a:avLst/>
              <a:gdLst/>
              <a:ahLst/>
              <a:cxnLst/>
              <a:rect l="l" t="t" r="r" b="b"/>
              <a:pathLst>
                <a:path w="5560" h="2575" fill="none" extrusionOk="0">
                  <a:moveTo>
                    <a:pt x="5560" y="2574"/>
                  </a:moveTo>
                  <a:cubicBezTo>
                    <a:pt x="5503" y="2517"/>
                    <a:pt x="5446" y="2461"/>
                    <a:pt x="5396" y="2397"/>
                  </a:cubicBezTo>
                  <a:cubicBezTo>
                    <a:pt x="4709" y="1603"/>
                    <a:pt x="2837" y="85"/>
                    <a:pt x="1220" y="14"/>
                  </a:cubicBezTo>
                  <a:cubicBezTo>
                    <a:pt x="752" y="0"/>
                    <a:pt x="348" y="50"/>
                    <a:pt x="0" y="142"/>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73"/>
            <p:cNvSpPr/>
            <p:nvPr/>
          </p:nvSpPr>
          <p:spPr>
            <a:xfrm>
              <a:off x="2128057" y="991865"/>
              <a:ext cx="22136" cy="11959"/>
            </a:xfrm>
            <a:custGeom>
              <a:avLst/>
              <a:gdLst/>
              <a:ahLst/>
              <a:cxnLst/>
              <a:rect l="l" t="t" r="r" b="b"/>
              <a:pathLst>
                <a:path w="696" h="376" fill="none" extrusionOk="0">
                  <a:moveTo>
                    <a:pt x="696" y="376"/>
                  </a:moveTo>
                  <a:cubicBezTo>
                    <a:pt x="476" y="270"/>
                    <a:pt x="235" y="149"/>
                    <a:pt x="1"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73"/>
            <p:cNvSpPr/>
            <p:nvPr/>
          </p:nvSpPr>
          <p:spPr>
            <a:xfrm>
              <a:off x="2161007" y="1010121"/>
              <a:ext cx="10623" cy="25730"/>
            </a:xfrm>
            <a:custGeom>
              <a:avLst/>
              <a:gdLst/>
              <a:ahLst/>
              <a:cxnLst/>
              <a:rect l="l" t="t" r="r" b="b"/>
              <a:pathLst>
                <a:path w="334" h="809" fill="none" extrusionOk="0">
                  <a:moveTo>
                    <a:pt x="170" y="809"/>
                  </a:moveTo>
                  <a:cubicBezTo>
                    <a:pt x="270" y="724"/>
                    <a:pt x="333" y="610"/>
                    <a:pt x="333" y="476"/>
                  </a:cubicBezTo>
                  <a:cubicBezTo>
                    <a:pt x="333" y="284"/>
                    <a:pt x="199" y="135"/>
                    <a:pt x="0"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73"/>
            <p:cNvSpPr/>
            <p:nvPr/>
          </p:nvSpPr>
          <p:spPr>
            <a:xfrm>
              <a:off x="1676139" y="1135941"/>
              <a:ext cx="518517" cy="186123"/>
            </a:xfrm>
            <a:custGeom>
              <a:avLst/>
              <a:gdLst/>
              <a:ahLst/>
              <a:cxnLst/>
              <a:rect l="l" t="t" r="r" b="b"/>
              <a:pathLst>
                <a:path w="16303" h="5852" extrusionOk="0">
                  <a:moveTo>
                    <a:pt x="14209" y="1"/>
                  </a:moveTo>
                  <a:cubicBezTo>
                    <a:pt x="14202" y="1"/>
                    <a:pt x="14196" y="1"/>
                    <a:pt x="14189" y="1"/>
                  </a:cubicBezTo>
                  <a:cubicBezTo>
                    <a:pt x="13472" y="29"/>
                    <a:pt x="13437" y="1674"/>
                    <a:pt x="13437" y="1674"/>
                  </a:cubicBezTo>
                  <a:cubicBezTo>
                    <a:pt x="13182" y="1422"/>
                    <a:pt x="12952" y="1337"/>
                    <a:pt x="12758" y="1337"/>
                  </a:cubicBezTo>
                  <a:cubicBezTo>
                    <a:pt x="12372" y="1337"/>
                    <a:pt x="12132" y="1674"/>
                    <a:pt x="12132" y="1674"/>
                  </a:cubicBezTo>
                  <a:cubicBezTo>
                    <a:pt x="12132" y="1674"/>
                    <a:pt x="11940" y="436"/>
                    <a:pt x="11358" y="436"/>
                  </a:cubicBezTo>
                  <a:cubicBezTo>
                    <a:pt x="11337" y="436"/>
                    <a:pt x="11317" y="438"/>
                    <a:pt x="11296" y="441"/>
                  </a:cubicBezTo>
                  <a:cubicBezTo>
                    <a:pt x="10657" y="533"/>
                    <a:pt x="10849" y="2064"/>
                    <a:pt x="10849" y="2064"/>
                  </a:cubicBezTo>
                  <a:cubicBezTo>
                    <a:pt x="10849" y="2064"/>
                    <a:pt x="10509" y="1518"/>
                    <a:pt x="10189" y="1511"/>
                  </a:cubicBezTo>
                  <a:cubicBezTo>
                    <a:pt x="10187" y="1511"/>
                    <a:pt x="10184" y="1511"/>
                    <a:pt x="10181" y="1511"/>
                  </a:cubicBezTo>
                  <a:cubicBezTo>
                    <a:pt x="9862" y="1511"/>
                    <a:pt x="9778" y="2334"/>
                    <a:pt x="9778" y="2334"/>
                  </a:cubicBezTo>
                  <a:cubicBezTo>
                    <a:pt x="9778" y="2334"/>
                    <a:pt x="9588" y="1151"/>
                    <a:pt x="9036" y="1151"/>
                  </a:cubicBezTo>
                  <a:cubicBezTo>
                    <a:pt x="9014" y="1151"/>
                    <a:pt x="8992" y="1153"/>
                    <a:pt x="8970" y="1157"/>
                  </a:cubicBezTo>
                  <a:cubicBezTo>
                    <a:pt x="8367" y="1256"/>
                    <a:pt x="8353" y="2788"/>
                    <a:pt x="8353" y="2788"/>
                  </a:cubicBezTo>
                  <a:cubicBezTo>
                    <a:pt x="8158" y="2709"/>
                    <a:pt x="7984" y="2677"/>
                    <a:pt x="7830" y="2677"/>
                  </a:cubicBezTo>
                  <a:cubicBezTo>
                    <a:pt x="7116" y="2677"/>
                    <a:pt x="6814" y="3362"/>
                    <a:pt x="6814" y="3362"/>
                  </a:cubicBezTo>
                  <a:cubicBezTo>
                    <a:pt x="6814" y="3362"/>
                    <a:pt x="6853" y="1985"/>
                    <a:pt x="6222" y="1985"/>
                  </a:cubicBezTo>
                  <a:cubicBezTo>
                    <a:pt x="6194" y="1985"/>
                    <a:pt x="6165" y="1988"/>
                    <a:pt x="6134" y="1994"/>
                  </a:cubicBezTo>
                  <a:cubicBezTo>
                    <a:pt x="5410" y="2135"/>
                    <a:pt x="5112" y="3830"/>
                    <a:pt x="5112" y="3830"/>
                  </a:cubicBezTo>
                  <a:cubicBezTo>
                    <a:pt x="5112" y="3830"/>
                    <a:pt x="4893" y="2311"/>
                    <a:pt x="4375" y="2311"/>
                  </a:cubicBezTo>
                  <a:cubicBezTo>
                    <a:pt x="4366" y="2311"/>
                    <a:pt x="4356" y="2312"/>
                    <a:pt x="4347" y="2313"/>
                  </a:cubicBezTo>
                  <a:cubicBezTo>
                    <a:pt x="3808" y="2369"/>
                    <a:pt x="3680" y="3171"/>
                    <a:pt x="3680" y="3171"/>
                  </a:cubicBezTo>
                  <a:cubicBezTo>
                    <a:pt x="3680" y="3171"/>
                    <a:pt x="3569" y="1751"/>
                    <a:pt x="2992" y="1751"/>
                  </a:cubicBezTo>
                  <a:cubicBezTo>
                    <a:pt x="2967" y="1751"/>
                    <a:pt x="2941" y="1754"/>
                    <a:pt x="2914" y="1760"/>
                  </a:cubicBezTo>
                  <a:cubicBezTo>
                    <a:pt x="2262" y="1894"/>
                    <a:pt x="2184" y="3525"/>
                    <a:pt x="2184" y="3525"/>
                  </a:cubicBezTo>
                  <a:cubicBezTo>
                    <a:pt x="2184" y="3525"/>
                    <a:pt x="1943" y="2719"/>
                    <a:pt x="1288" y="2719"/>
                  </a:cubicBezTo>
                  <a:cubicBezTo>
                    <a:pt x="1259" y="2719"/>
                    <a:pt x="1229" y="2721"/>
                    <a:pt x="1198" y="2724"/>
                  </a:cubicBezTo>
                  <a:cubicBezTo>
                    <a:pt x="475" y="2802"/>
                    <a:pt x="0" y="3830"/>
                    <a:pt x="0" y="3830"/>
                  </a:cubicBezTo>
                  <a:cubicBezTo>
                    <a:pt x="0" y="3830"/>
                    <a:pt x="1709" y="5801"/>
                    <a:pt x="6254" y="5851"/>
                  </a:cubicBezTo>
                  <a:cubicBezTo>
                    <a:pt x="6289" y="5851"/>
                    <a:pt x="6324" y="5851"/>
                    <a:pt x="6359" y="5851"/>
                  </a:cubicBezTo>
                  <a:cubicBezTo>
                    <a:pt x="10876" y="5851"/>
                    <a:pt x="15801" y="3147"/>
                    <a:pt x="16103" y="1944"/>
                  </a:cubicBezTo>
                  <a:cubicBezTo>
                    <a:pt x="16303" y="1167"/>
                    <a:pt x="15825" y="1028"/>
                    <a:pt x="15456" y="1028"/>
                  </a:cubicBezTo>
                  <a:cubicBezTo>
                    <a:pt x="15248" y="1028"/>
                    <a:pt x="15075" y="1072"/>
                    <a:pt x="15075" y="1072"/>
                  </a:cubicBezTo>
                  <a:cubicBezTo>
                    <a:pt x="15075" y="1072"/>
                    <a:pt x="14908" y="1"/>
                    <a:pt x="142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73"/>
            <p:cNvSpPr/>
            <p:nvPr/>
          </p:nvSpPr>
          <p:spPr>
            <a:xfrm>
              <a:off x="1826991" y="1183999"/>
              <a:ext cx="405068" cy="346643"/>
            </a:xfrm>
            <a:custGeom>
              <a:avLst/>
              <a:gdLst/>
              <a:ahLst/>
              <a:cxnLst/>
              <a:rect l="l" t="t" r="r" b="b"/>
              <a:pathLst>
                <a:path w="12736" h="10899" extrusionOk="0">
                  <a:moveTo>
                    <a:pt x="12736" y="0"/>
                  </a:moveTo>
                  <a:cubicBezTo>
                    <a:pt x="8722" y="0"/>
                    <a:pt x="3369" y="1575"/>
                    <a:pt x="1" y="4262"/>
                  </a:cubicBezTo>
                  <a:cubicBezTo>
                    <a:pt x="1" y="4262"/>
                    <a:pt x="6035" y="10161"/>
                    <a:pt x="12736" y="10899"/>
                  </a:cubicBezTo>
                  <a:lnTo>
                    <a:pt x="12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73"/>
            <p:cNvSpPr/>
            <p:nvPr/>
          </p:nvSpPr>
          <p:spPr>
            <a:xfrm>
              <a:off x="1631708" y="1248054"/>
              <a:ext cx="495713" cy="361973"/>
            </a:xfrm>
            <a:custGeom>
              <a:avLst/>
              <a:gdLst/>
              <a:ahLst/>
              <a:cxnLst/>
              <a:rect l="l" t="t" r="r" b="b"/>
              <a:pathLst>
                <a:path w="15586" h="11381" extrusionOk="0">
                  <a:moveTo>
                    <a:pt x="0" y="0"/>
                  </a:moveTo>
                  <a:lnTo>
                    <a:pt x="0" y="11381"/>
                  </a:lnTo>
                  <a:cubicBezTo>
                    <a:pt x="10494" y="10608"/>
                    <a:pt x="15586" y="6715"/>
                    <a:pt x="15586" y="6715"/>
                  </a:cubicBezTo>
                  <a:cubicBezTo>
                    <a:pt x="15586" y="6715"/>
                    <a:pt x="8864" y="1035"/>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73"/>
            <p:cNvSpPr/>
            <p:nvPr/>
          </p:nvSpPr>
          <p:spPr>
            <a:xfrm>
              <a:off x="1631708" y="880452"/>
              <a:ext cx="38357" cy="71052"/>
            </a:xfrm>
            <a:custGeom>
              <a:avLst/>
              <a:gdLst/>
              <a:ahLst/>
              <a:cxnLst/>
              <a:rect l="l" t="t" r="r" b="b"/>
              <a:pathLst>
                <a:path w="1206" h="2234" extrusionOk="0">
                  <a:moveTo>
                    <a:pt x="504" y="0"/>
                  </a:moveTo>
                  <a:cubicBezTo>
                    <a:pt x="326" y="156"/>
                    <a:pt x="163" y="312"/>
                    <a:pt x="0" y="482"/>
                  </a:cubicBezTo>
                  <a:lnTo>
                    <a:pt x="0" y="2234"/>
                  </a:lnTo>
                  <a:cubicBezTo>
                    <a:pt x="390" y="1574"/>
                    <a:pt x="801" y="929"/>
                    <a:pt x="1206" y="291"/>
                  </a:cubicBezTo>
                  <a:cubicBezTo>
                    <a:pt x="1135" y="170"/>
                    <a:pt x="504" y="0"/>
                    <a:pt x="5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73"/>
            <p:cNvSpPr/>
            <p:nvPr/>
          </p:nvSpPr>
          <p:spPr>
            <a:xfrm>
              <a:off x="1631708" y="465683"/>
              <a:ext cx="361750" cy="466929"/>
            </a:xfrm>
            <a:custGeom>
              <a:avLst/>
              <a:gdLst/>
              <a:ahLst/>
              <a:cxnLst/>
              <a:rect l="l" t="t" r="r" b="b"/>
              <a:pathLst>
                <a:path w="11374" h="14681" extrusionOk="0">
                  <a:moveTo>
                    <a:pt x="81" y="0"/>
                  </a:moveTo>
                  <a:cubicBezTo>
                    <a:pt x="54" y="0"/>
                    <a:pt x="27" y="1"/>
                    <a:pt x="0" y="1"/>
                  </a:cubicBezTo>
                  <a:lnTo>
                    <a:pt x="0" y="14254"/>
                  </a:lnTo>
                  <a:cubicBezTo>
                    <a:pt x="227" y="14041"/>
                    <a:pt x="461" y="13821"/>
                    <a:pt x="695" y="13609"/>
                  </a:cubicBezTo>
                  <a:cubicBezTo>
                    <a:pt x="1414" y="14295"/>
                    <a:pt x="2411" y="14680"/>
                    <a:pt x="3408" y="14680"/>
                  </a:cubicBezTo>
                  <a:cubicBezTo>
                    <a:pt x="3491" y="14680"/>
                    <a:pt x="3575" y="14678"/>
                    <a:pt x="3659" y="14672"/>
                  </a:cubicBezTo>
                  <a:cubicBezTo>
                    <a:pt x="4737" y="14594"/>
                    <a:pt x="5772" y="14055"/>
                    <a:pt x="6290" y="12914"/>
                  </a:cubicBezTo>
                  <a:cubicBezTo>
                    <a:pt x="6759" y="13290"/>
                    <a:pt x="7347" y="13466"/>
                    <a:pt x="7943" y="13466"/>
                  </a:cubicBezTo>
                  <a:cubicBezTo>
                    <a:pt x="8708" y="13466"/>
                    <a:pt x="9486" y="13177"/>
                    <a:pt x="10048" y="12651"/>
                  </a:cubicBezTo>
                  <a:cubicBezTo>
                    <a:pt x="11048" y="11722"/>
                    <a:pt x="11374" y="10198"/>
                    <a:pt x="11062" y="8865"/>
                  </a:cubicBezTo>
                  <a:cubicBezTo>
                    <a:pt x="10856" y="8021"/>
                    <a:pt x="10402" y="7213"/>
                    <a:pt x="9714" y="6681"/>
                  </a:cubicBezTo>
                  <a:cubicBezTo>
                    <a:pt x="9205" y="6281"/>
                    <a:pt x="8558" y="6046"/>
                    <a:pt x="7915" y="6046"/>
                  </a:cubicBezTo>
                  <a:cubicBezTo>
                    <a:pt x="7690" y="6046"/>
                    <a:pt x="7465" y="6074"/>
                    <a:pt x="7247" y="6135"/>
                  </a:cubicBezTo>
                  <a:cubicBezTo>
                    <a:pt x="7088" y="6178"/>
                    <a:pt x="6903" y="6231"/>
                    <a:pt x="6737" y="6231"/>
                  </a:cubicBezTo>
                  <a:cubicBezTo>
                    <a:pt x="6600" y="6231"/>
                    <a:pt x="6476" y="6194"/>
                    <a:pt x="6389" y="6085"/>
                  </a:cubicBezTo>
                  <a:cubicBezTo>
                    <a:pt x="6247" y="5908"/>
                    <a:pt x="6318" y="5639"/>
                    <a:pt x="6375" y="5412"/>
                  </a:cubicBezTo>
                  <a:cubicBezTo>
                    <a:pt x="6595" y="4476"/>
                    <a:pt x="6233" y="3426"/>
                    <a:pt x="5488" y="2823"/>
                  </a:cubicBezTo>
                  <a:cubicBezTo>
                    <a:pt x="5030" y="2448"/>
                    <a:pt x="4436" y="2252"/>
                    <a:pt x="3844" y="2252"/>
                  </a:cubicBezTo>
                  <a:cubicBezTo>
                    <a:pt x="3475" y="2252"/>
                    <a:pt x="3107" y="2328"/>
                    <a:pt x="2773" y="2483"/>
                  </a:cubicBezTo>
                  <a:cubicBezTo>
                    <a:pt x="2468" y="1349"/>
                    <a:pt x="1766" y="398"/>
                    <a:pt x="823" y="108"/>
                  </a:cubicBezTo>
                  <a:cubicBezTo>
                    <a:pt x="579" y="31"/>
                    <a:pt x="330" y="0"/>
                    <a:pt x="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73"/>
            <p:cNvSpPr/>
            <p:nvPr/>
          </p:nvSpPr>
          <p:spPr>
            <a:xfrm>
              <a:off x="2022973" y="1454850"/>
              <a:ext cx="6806" cy="22136"/>
            </a:xfrm>
            <a:custGeom>
              <a:avLst/>
              <a:gdLst/>
              <a:ahLst/>
              <a:cxnLst/>
              <a:rect l="l" t="t" r="r" b="b"/>
              <a:pathLst>
                <a:path w="214" h="696" fill="none" extrusionOk="0">
                  <a:moveTo>
                    <a:pt x="1" y="695"/>
                  </a:moveTo>
                  <a:lnTo>
                    <a:pt x="213" y="0"/>
                  </a:lnTo>
                </a:path>
              </a:pathLst>
            </a:custGeom>
            <a:noFill/>
            <a:ln w="3025" cap="rnd" cmpd="sng">
              <a:solidFill>
                <a:srgbClr val="2B22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1" name="Google Shape;3761;p73"/>
            <p:cNvGrpSpPr/>
            <p:nvPr/>
          </p:nvGrpSpPr>
          <p:grpSpPr>
            <a:xfrm>
              <a:off x="1647483" y="548248"/>
              <a:ext cx="560913" cy="888123"/>
              <a:chOff x="1647483" y="548248"/>
              <a:chExt cx="560913" cy="888123"/>
            </a:xfrm>
          </p:grpSpPr>
          <p:sp>
            <p:nvSpPr>
              <p:cNvPr id="3762" name="Google Shape;3762;p73"/>
              <p:cNvSpPr/>
              <p:nvPr/>
            </p:nvSpPr>
            <p:spPr>
              <a:xfrm>
                <a:off x="1748750" y="1290673"/>
                <a:ext cx="6552" cy="21914"/>
              </a:xfrm>
              <a:custGeom>
                <a:avLst/>
                <a:gdLst/>
                <a:ahLst/>
                <a:cxnLst/>
                <a:rect l="l" t="t" r="r" b="b"/>
                <a:pathLst>
                  <a:path w="206" h="689" fill="none" extrusionOk="0">
                    <a:moveTo>
                      <a:pt x="0" y="688"/>
                    </a:moveTo>
                    <a:lnTo>
                      <a:pt x="206"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73"/>
              <p:cNvSpPr/>
              <p:nvPr/>
            </p:nvSpPr>
            <p:spPr>
              <a:xfrm>
                <a:off x="1853389" y="1259313"/>
                <a:ext cx="6806" cy="21914"/>
              </a:xfrm>
              <a:custGeom>
                <a:avLst/>
                <a:gdLst/>
                <a:ahLst/>
                <a:cxnLst/>
                <a:rect l="l" t="t" r="r" b="b"/>
                <a:pathLst>
                  <a:path w="214" h="689" fill="none" extrusionOk="0">
                    <a:moveTo>
                      <a:pt x="0" y="688"/>
                    </a:moveTo>
                    <a:lnTo>
                      <a:pt x="213"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73"/>
              <p:cNvSpPr/>
              <p:nvPr/>
            </p:nvSpPr>
            <p:spPr>
              <a:xfrm>
                <a:off x="1806031" y="1377945"/>
                <a:ext cx="6806" cy="21914"/>
              </a:xfrm>
              <a:custGeom>
                <a:avLst/>
                <a:gdLst/>
                <a:ahLst/>
                <a:cxnLst/>
                <a:rect l="l" t="t" r="r" b="b"/>
                <a:pathLst>
                  <a:path w="214" h="689" fill="none" extrusionOk="0">
                    <a:moveTo>
                      <a:pt x="0" y="688"/>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73"/>
              <p:cNvSpPr/>
              <p:nvPr/>
            </p:nvSpPr>
            <p:spPr>
              <a:xfrm>
                <a:off x="1983726" y="1293376"/>
                <a:ext cx="6806" cy="21914"/>
              </a:xfrm>
              <a:custGeom>
                <a:avLst/>
                <a:gdLst/>
                <a:ahLst/>
                <a:cxnLst/>
                <a:rect l="l" t="t" r="r" b="b"/>
                <a:pathLst>
                  <a:path w="214" h="689" fill="none" extrusionOk="0">
                    <a:moveTo>
                      <a:pt x="1" y="688"/>
                    </a:moveTo>
                    <a:lnTo>
                      <a:pt x="214"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73"/>
              <p:cNvSpPr/>
              <p:nvPr/>
            </p:nvSpPr>
            <p:spPr>
              <a:xfrm>
                <a:off x="2061552" y="1281195"/>
                <a:ext cx="6552" cy="21914"/>
              </a:xfrm>
              <a:custGeom>
                <a:avLst/>
                <a:gdLst/>
                <a:ahLst/>
                <a:cxnLst/>
                <a:rect l="l" t="t" r="r" b="b"/>
                <a:pathLst>
                  <a:path w="206" h="689" fill="none" extrusionOk="0">
                    <a:moveTo>
                      <a:pt x="0" y="688"/>
                    </a:moveTo>
                    <a:lnTo>
                      <a:pt x="206"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73"/>
              <p:cNvSpPr/>
              <p:nvPr/>
            </p:nvSpPr>
            <p:spPr>
              <a:xfrm>
                <a:off x="1654035" y="1328107"/>
                <a:ext cx="6774" cy="22136"/>
              </a:xfrm>
              <a:custGeom>
                <a:avLst/>
                <a:gdLst/>
                <a:ahLst/>
                <a:cxnLst/>
                <a:rect l="l" t="t" r="r" b="b"/>
                <a:pathLst>
                  <a:path w="213" h="696" fill="none" extrusionOk="0">
                    <a:moveTo>
                      <a:pt x="0" y="695"/>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73"/>
              <p:cNvSpPr/>
              <p:nvPr/>
            </p:nvSpPr>
            <p:spPr>
              <a:xfrm>
                <a:off x="2061552" y="1195035"/>
                <a:ext cx="6552" cy="22136"/>
              </a:xfrm>
              <a:custGeom>
                <a:avLst/>
                <a:gdLst/>
                <a:ahLst/>
                <a:cxnLst/>
                <a:rect l="l" t="t" r="r" b="b"/>
                <a:pathLst>
                  <a:path w="206" h="696" fill="none" extrusionOk="0">
                    <a:moveTo>
                      <a:pt x="0" y="696"/>
                    </a:moveTo>
                    <a:lnTo>
                      <a:pt x="206"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73"/>
              <p:cNvSpPr/>
              <p:nvPr/>
            </p:nvSpPr>
            <p:spPr>
              <a:xfrm>
                <a:off x="1968173" y="1236986"/>
                <a:ext cx="6806" cy="21914"/>
              </a:xfrm>
              <a:custGeom>
                <a:avLst/>
                <a:gdLst/>
                <a:ahLst/>
                <a:cxnLst/>
                <a:rect l="l" t="t" r="r" b="b"/>
                <a:pathLst>
                  <a:path w="214" h="689" fill="none" extrusionOk="0">
                    <a:moveTo>
                      <a:pt x="1" y="689"/>
                    </a:moveTo>
                    <a:lnTo>
                      <a:pt x="213"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73"/>
              <p:cNvSpPr/>
              <p:nvPr/>
            </p:nvSpPr>
            <p:spPr>
              <a:xfrm>
                <a:off x="1719203" y="1089729"/>
                <a:ext cx="6806" cy="22136"/>
              </a:xfrm>
              <a:custGeom>
                <a:avLst/>
                <a:gdLst/>
                <a:ahLst/>
                <a:cxnLst/>
                <a:rect l="l" t="t" r="r" b="b"/>
                <a:pathLst>
                  <a:path w="214" h="696" fill="none" extrusionOk="0">
                    <a:moveTo>
                      <a:pt x="0" y="695"/>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73"/>
              <p:cNvSpPr/>
              <p:nvPr/>
            </p:nvSpPr>
            <p:spPr>
              <a:xfrm>
                <a:off x="2114985" y="1346363"/>
                <a:ext cx="6806" cy="21914"/>
              </a:xfrm>
              <a:custGeom>
                <a:avLst/>
                <a:gdLst/>
                <a:ahLst/>
                <a:cxnLst/>
                <a:rect l="l" t="t" r="r" b="b"/>
                <a:pathLst>
                  <a:path w="214" h="689" fill="none" extrusionOk="0">
                    <a:moveTo>
                      <a:pt x="1" y="689"/>
                    </a:moveTo>
                    <a:lnTo>
                      <a:pt x="213"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73"/>
              <p:cNvSpPr/>
              <p:nvPr/>
            </p:nvSpPr>
            <p:spPr>
              <a:xfrm>
                <a:off x="2079141" y="1082286"/>
                <a:ext cx="6774" cy="21914"/>
              </a:xfrm>
              <a:custGeom>
                <a:avLst/>
                <a:gdLst/>
                <a:ahLst/>
                <a:cxnLst/>
                <a:rect l="l" t="t" r="r" b="b"/>
                <a:pathLst>
                  <a:path w="213" h="689" fill="none" extrusionOk="0">
                    <a:moveTo>
                      <a:pt x="0" y="688"/>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73"/>
              <p:cNvSpPr/>
              <p:nvPr/>
            </p:nvSpPr>
            <p:spPr>
              <a:xfrm>
                <a:off x="1968173" y="976058"/>
                <a:ext cx="6806" cy="21914"/>
              </a:xfrm>
              <a:custGeom>
                <a:avLst/>
                <a:gdLst/>
                <a:ahLst/>
                <a:cxnLst/>
                <a:rect l="l" t="t" r="r" b="b"/>
                <a:pathLst>
                  <a:path w="214" h="689" fill="none" extrusionOk="0">
                    <a:moveTo>
                      <a:pt x="1" y="689"/>
                    </a:moveTo>
                    <a:lnTo>
                      <a:pt x="213"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73"/>
              <p:cNvSpPr/>
              <p:nvPr/>
            </p:nvSpPr>
            <p:spPr>
              <a:xfrm>
                <a:off x="2135722" y="1224137"/>
                <a:ext cx="6806" cy="21914"/>
              </a:xfrm>
              <a:custGeom>
                <a:avLst/>
                <a:gdLst/>
                <a:ahLst/>
                <a:cxnLst/>
                <a:rect l="l" t="t" r="r" b="b"/>
                <a:pathLst>
                  <a:path w="214" h="689" fill="none" extrusionOk="0">
                    <a:moveTo>
                      <a:pt x="1" y="688"/>
                    </a:moveTo>
                    <a:lnTo>
                      <a:pt x="214"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73"/>
              <p:cNvSpPr/>
              <p:nvPr/>
            </p:nvSpPr>
            <p:spPr>
              <a:xfrm>
                <a:off x="2187150" y="1097171"/>
                <a:ext cx="6806" cy="21914"/>
              </a:xfrm>
              <a:custGeom>
                <a:avLst/>
                <a:gdLst/>
                <a:ahLst/>
                <a:cxnLst/>
                <a:rect l="l" t="t" r="r" b="b"/>
                <a:pathLst>
                  <a:path w="214" h="689" fill="none" extrusionOk="0">
                    <a:moveTo>
                      <a:pt x="1" y="688"/>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73"/>
              <p:cNvSpPr/>
              <p:nvPr/>
            </p:nvSpPr>
            <p:spPr>
              <a:xfrm>
                <a:off x="2139125" y="946733"/>
                <a:ext cx="6806" cy="21914"/>
              </a:xfrm>
              <a:custGeom>
                <a:avLst/>
                <a:gdLst/>
                <a:ahLst/>
                <a:cxnLst/>
                <a:rect l="l" t="t" r="r" b="b"/>
                <a:pathLst>
                  <a:path w="214" h="689" fill="none" extrusionOk="0">
                    <a:moveTo>
                      <a:pt x="0" y="689"/>
                    </a:moveTo>
                    <a:lnTo>
                      <a:pt x="213"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73"/>
              <p:cNvSpPr/>
              <p:nvPr/>
            </p:nvSpPr>
            <p:spPr>
              <a:xfrm>
                <a:off x="2198219" y="907740"/>
                <a:ext cx="6774" cy="21914"/>
              </a:xfrm>
              <a:custGeom>
                <a:avLst/>
                <a:gdLst/>
                <a:ahLst/>
                <a:cxnLst/>
                <a:rect l="l" t="t" r="r" b="b"/>
                <a:pathLst>
                  <a:path w="213" h="689" fill="none" extrusionOk="0">
                    <a:moveTo>
                      <a:pt x="0" y="688"/>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73"/>
              <p:cNvSpPr/>
              <p:nvPr/>
            </p:nvSpPr>
            <p:spPr>
              <a:xfrm>
                <a:off x="2098987" y="795660"/>
                <a:ext cx="6774" cy="21882"/>
              </a:xfrm>
              <a:custGeom>
                <a:avLst/>
                <a:gdLst/>
                <a:ahLst/>
                <a:cxnLst/>
                <a:rect l="l" t="t" r="r" b="b"/>
                <a:pathLst>
                  <a:path w="213" h="688" fill="none" extrusionOk="0">
                    <a:moveTo>
                      <a:pt x="0" y="688"/>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73"/>
              <p:cNvSpPr/>
              <p:nvPr/>
            </p:nvSpPr>
            <p:spPr>
              <a:xfrm>
                <a:off x="2167527" y="637780"/>
                <a:ext cx="6584" cy="21914"/>
              </a:xfrm>
              <a:custGeom>
                <a:avLst/>
                <a:gdLst/>
                <a:ahLst/>
                <a:cxnLst/>
                <a:rect l="l" t="t" r="r" b="b"/>
                <a:pathLst>
                  <a:path w="207" h="689" fill="none" extrusionOk="0">
                    <a:moveTo>
                      <a:pt x="1" y="688"/>
                    </a:moveTo>
                    <a:lnTo>
                      <a:pt x="206"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73"/>
              <p:cNvSpPr/>
              <p:nvPr/>
            </p:nvSpPr>
            <p:spPr>
              <a:xfrm>
                <a:off x="2198219" y="786850"/>
                <a:ext cx="6774" cy="21914"/>
              </a:xfrm>
              <a:custGeom>
                <a:avLst/>
                <a:gdLst/>
                <a:ahLst/>
                <a:cxnLst/>
                <a:rect l="l" t="t" r="r" b="b"/>
                <a:pathLst>
                  <a:path w="213" h="689" fill="none" extrusionOk="0">
                    <a:moveTo>
                      <a:pt x="0" y="688"/>
                    </a:moveTo>
                    <a:lnTo>
                      <a:pt x="213"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73"/>
              <p:cNvSpPr/>
              <p:nvPr/>
            </p:nvSpPr>
            <p:spPr>
              <a:xfrm>
                <a:off x="2035377" y="605084"/>
                <a:ext cx="6806" cy="21914"/>
              </a:xfrm>
              <a:custGeom>
                <a:avLst/>
                <a:gdLst/>
                <a:ahLst/>
                <a:cxnLst/>
                <a:rect l="l" t="t" r="r" b="b"/>
                <a:pathLst>
                  <a:path w="214" h="689" fill="none" extrusionOk="0">
                    <a:moveTo>
                      <a:pt x="1" y="688"/>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73"/>
              <p:cNvSpPr/>
              <p:nvPr/>
            </p:nvSpPr>
            <p:spPr>
              <a:xfrm>
                <a:off x="2201590" y="1297670"/>
                <a:ext cx="6806" cy="21882"/>
              </a:xfrm>
              <a:custGeom>
                <a:avLst/>
                <a:gdLst/>
                <a:ahLst/>
                <a:cxnLst/>
                <a:rect l="l" t="t" r="r" b="b"/>
                <a:pathLst>
                  <a:path w="214" h="688" fill="none" extrusionOk="0">
                    <a:moveTo>
                      <a:pt x="0" y="688"/>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73"/>
              <p:cNvSpPr/>
              <p:nvPr/>
            </p:nvSpPr>
            <p:spPr>
              <a:xfrm>
                <a:off x="2057259" y="986903"/>
                <a:ext cx="6806" cy="21882"/>
              </a:xfrm>
              <a:custGeom>
                <a:avLst/>
                <a:gdLst/>
                <a:ahLst/>
                <a:cxnLst/>
                <a:rect l="l" t="t" r="r" b="b"/>
                <a:pathLst>
                  <a:path w="214" h="688" fill="none" extrusionOk="0">
                    <a:moveTo>
                      <a:pt x="0" y="688"/>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73"/>
              <p:cNvSpPr/>
              <p:nvPr/>
            </p:nvSpPr>
            <p:spPr>
              <a:xfrm>
                <a:off x="2146790" y="861051"/>
                <a:ext cx="6806" cy="21914"/>
              </a:xfrm>
              <a:custGeom>
                <a:avLst/>
                <a:gdLst/>
                <a:ahLst/>
                <a:cxnLst/>
                <a:rect l="l" t="t" r="r" b="b"/>
                <a:pathLst>
                  <a:path w="214" h="689" fill="none" extrusionOk="0">
                    <a:moveTo>
                      <a:pt x="0" y="688"/>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73"/>
              <p:cNvSpPr/>
              <p:nvPr/>
            </p:nvSpPr>
            <p:spPr>
              <a:xfrm>
                <a:off x="2079141" y="685137"/>
                <a:ext cx="6774" cy="22136"/>
              </a:xfrm>
              <a:custGeom>
                <a:avLst/>
                <a:gdLst/>
                <a:ahLst/>
                <a:cxnLst/>
                <a:rect l="l" t="t" r="r" b="b"/>
                <a:pathLst>
                  <a:path w="213" h="696" fill="none" extrusionOk="0">
                    <a:moveTo>
                      <a:pt x="0" y="696"/>
                    </a:moveTo>
                    <a:lnTo>
                      <a:pt x="213"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73"/>
              <p:cNvSpPr/>
              <p:nvPr/>
            </p:nvSpPr>
            <p:spPr>
              <a:xfrm>
                <a:off x="1895562" y="619969"/>
                <a:ext cx="6552" cy="21914"/>
              </a:xfrm>
              <a:custGeom>
                <a:avLst/>
                <a:gdLst/>
                <a:ahLst/>
                <a:cxnLst/>
                <a:rect l="l" t="t" r="r" b="b"/>
                <a:pathLst>
                  <a:path w="206" h="689" fill="none" extrusionOk="0">
                    <a:moveTo>
                      <a:pt x="0" y="688"/>
                    </a:moveTo>
                    <a:lnTo>
                      <a:pt x="206"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73"/>
              <p:cNvSpPr/>
              <p:nvPr/>
            </p:nvSpPr>
            <p:spPr>
              <a:xfrm>
                <a:off x="1748750" y="605084"/>
                <a:ext cx="6774" cy="21914"/>
              </a:xfrm>
              <a:custGeom>
                <a:avLst/>
                <a:gdLst/>
                <a:ahLst/>
                <a:cxnLst/>
                <a:rect l="l" t="t" r="r" b="b"/>
                <a:pathLst>
                  <a:path w="213" h="689" fill="none" extrusionOk="0">
                    <a:moveTo>
                      <a:pt x="0" y="688"/>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73"/>
              <p:cNvSpPr/>
              <p:nvPr/>
            </p:nvSpPr>
            <p:spPr>
              <a:xfrm>
                <a:off x="1995239" y="696205"/>
                <a:ext cx="6584" cy="21882"/>
              </a:xfrm>
              <a:custGeom>
                <a:avLst/>
                <a:gdLst/>
                <a:ahLst/>
                <a:cxnLst/>
                <a:rect l="l" t="t" r="r" b="b"/>
                <a:pathLst>
                  <a:path w="207" h="688" fill="none" extrusionOk="0">
                    <a:moveTo>
                      <a:pt x="0" y="688"/>
                    </a:moveTo>
                    <a:lnTo>
                      <a:pt x="206"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73"/>
              <p:cNvSpPr/>
              <p:nvPr/>
            </p:nvSpPr>
            <p:spPr>
              <a:xfrm>
                <a:off x="2124017" y="572388"/>
                <a:ext cx="6774" cy="21914"/>
              </a:xfrm>
              <a:custGeom>
                <a:avLst/>
                <a:gdLst/>
                <a:ahLst/>
                <a:cxnLst/>
                <a:rect l="l" t="t" r="r" b="b"/>
                <a:pathLst>
                  <a:path w="213" h="689" fill="none" extrusionOk="0">
                    <a:moveTo>
                      <a:pt x="0" y="688"/>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73"/>
              <p:cNvSpPr/>
              <p:nvPr/>
            </p:nvSpPr>
            <p:spPr>
              <a:xfrm>
                <a:off x="1905931" y="759116"/>
                <a:ext cx="6584" cy="22136"/>
              </a:xfrm>
              <a:custGeom>
                <a:avLst/>
                <a:gdLst/>
                <a:ahLst/>
                <a:cxnLst/>
                <a:rect l="l" t="t" r="r" b="b"/>
                <a:pathLst>
                  <a:path w="207" h="696" fill="none" extrusionOk="0">
                    <a:moveTo>
                      <a:pt x="0" y="695"/>
                    </a:moveTo>
                    <a:lnTo>
                      <a:pt x="206"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73"/>
              <p:cNvSpPr/>
              <p:nvPr/>
            </p:nvSpPr>
            <p:spPr>
              <a:xfrm>
                <a:off x="1812551" y="676582"/>
                <a:ext cx="6806" cy="21914"/>
              </a:xfrm>
              <a:custGeom>
                <a:avLst/>
                <a:gdLst/>
                <a:ahLst/>
                <a:cxnLst/>
                <a:rect l="l" t="t" r="r" b="b"/>
                <a:pathLst>
                  <a:path w="214" h="689" fill="none" extrusionOk="0">
                    <a:moveTo>
                      <a:pt x="1" y="688"/>
                    </a:moveTo>
                    <a:lnTo>
                      <a:pt x="214"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73"/>
              <p:cNvSpPr/>
              <p:nvPr/>
            </p:nvSpPr>
            <p:spPr>
              <a:xfrm>
                <a:off x="1738827" y="720536"/>
                <a:ext cx="6774" cy="21914"/>
              </a:xfrm>
              <a:custGeom>
                <a:avLst/>
                <a:gdLst/>
                <a:ahLst/>
                <a:cxnLst/>
                <a:rect l="l" t="t" r="r" b="b"/>
                <a:pathLst>
                  <a:path w="213" h="689" fill="none" extrusionOk="0">
                    <a:moveTo>
                      <a:pt x="0" y="689"/>
                    </a:moveTo>
                    <a:lnTo>
                      <a:pt x="213"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73"/>
              <p:cNvSpPr/>
              <p:nvPr/>
            </p:nvSpPr>
            <p:spPr>
              <a:xfrm>
                <a:off x="1682882" y="548248"/>
                <a:ext cx="6584" cy="21914"/>
              </a:xfrm>
              <a:custGeom>
                <a:avLst/>
                <a:gdLst/>
                <a:ahLst/>
                <a:cxnLst/>
                <a:rect l="l" t="t" r="r" b="b"/>
                <a:pathLst>
                  <a:path w="207" h="689" fill="none" extrusionOk="0">
                    <a:moveTo>
                      <a:pt x="1" y="688"/>
                    </a:moveTo>
                    <a:lnTo>
                      <a:pt x="206"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73"/>
              <p:cNvSpPr/>
              <p:nvPr/>
            </p:nvSpPr>
            <p:spPr>
              <a:xfrm>
                <a:off x="1812551" y="795660"/>
                <a:ext cx="6806" cy="21882"/>
              </a:xfrm>
              <a:custGeom>
                <a:avLst/>
                <a:gdLst/>
                <a:ahLst/>
                <a:cxnLst/>
                <a:rect l="l" t="t" r="r" b="b"/>
                <a:pathLst>
                  <a:path w="214" h="688" fill="none" extrusionOk="0">
                    <a:moveTo>
                      <a:pt x="1" y="688"/>
                    </a:moveTo>
                    <a:lnTo>
                      <a:pt x="214"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73"/>
              <p:cNvSpPr/>
              <p:nvPr/>
            </p:nvSpPr>
            <p:spPr>
              <a:xfrm>
                <a:off x="1679511" y="907740"/>
                <a:ext cx="6584" cy="21914"/>
              </a:xfrm>
              <a:custGeom>
                <a:avLst/>
                <a:gdLst/>
                <a:ahLst/>
                <a:cxnLst/>
                <a:rect l="l" t="t" r="r" b="b"/>
                <a:pathLst>
                  <a:path w="207" h="689" fill="none" extrusionOk="0">
                    <a:moveTo>
                      <a:pt x="0" y="688"/>
                    </a:moveTo>
                    <a:lnTo>
                      <a:pt x="206"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73"/>
              <p:cNvSpPr/>
              <p:nvPr/>
            </p:nvSpPr>
            <p:spPr>
              <a:xfrm>
                <a:off x="2022973" y="854276"/>
                <a:ext cx="6806" cy="21914"/>
              </a:xfrm>
              <a:custGeom>
                <a:avLst/>
                <a:gdLst/>
                <a:ahLst/>
                <a:cxnLst/>
                <a:rect l="l" t="t" r="r" b="b"/>
                <a:pathLst>
                  <a:path w="214" h="689" fill="none" extrusionOk="0">
                    <a:moveTo>
                      <a:pt x="1" y="689"/>
                    </a:moveTo>
                    <a:lnTo>
                      <a:pt x="213"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73"/>
              <p:cNvSpPr/>
              <p:nvPr/>
            </p:nvSpPr>
            <p:spPr>
              <a:xfrm>
                <a:off x="1735647" y="843462"/>
                <a:ext cx="6806" cy="21914"/>
              </a:xfrm>
              <a:custGeom>
                <a:avLst/>
                <a:gdLst/>
                <a:ahLst/>
                <a:cxnLst/>
                <a:rect l="l" t="t" r="r" b="b"/>
                <a:pathLst>
                  <a:path w="214" h="689" fill="none" extrusionOk="0">
                    <a:moveTo>
                      <a:pt x="1" y="688"/>
                    </a:moveTo>
                    <a:lnTo>
                      <a:pt x="214"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73"/>
              <p:cNvSpPr/>
              <p:nvPr/>
            </p:nvSpPr>
            <p:spPr>
              <a:xfrm>
                <a:off x="1666884" y="665736"/>
                <a:ext cx="6552" cy="21914"/>
              </a:xfrm>
              <a:custGeom>
                <a:avLst/>
                <a:gdLst/>
                <a:ahLst/>
                <a:cxnLst/>
                <a:rect l="l" t="t" r="r" b="b"/>
                <a:pathLst>
                  <a:path w="206" h="689" fill="none" extrusionOk="0">
                    <a:moveTo>
                      <a:pt x="0" y="689"/>
                    </a:moveTo>
                    <a:lnTo>
                      <a:pt x="206"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73"/>
              <p:cNvSpPr/>
              <p:nvPr/>
            </p:nvSpPr>
            <p:spPr>
              <a:xfrm>
                <a:off x="1905931" y="861051"/>
                <a:ext cx="6584" cy="21914"/>
              </a:xfrm>
              <a:custGeom>
                <a:avLst/>
                <a:gdLst/>
                <a:ahLst/>
                <a:cxnLst/>
                <a:rect l="l" t="t" r="r" b="b"/>
                <a:pathLst>
                  <a:path w="207" h="689" fill="none" extrusionOk="0">
                    <a:moveTo>
                      <a:pt x="0" y="688"/>
                    </a:moveTo>
                    <a:lnTo>
                      <a:pt x="206"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73"/>
              <p:cNvSpPr/>
              <p:nvPr/>
            </p:nvSpPr>
            <p:spPr>
              <a:xfrm>
                <a:off x="1991868" y="1093545"/>
                <a:ext cx="6552" cy="21914"/>
              </a:xfrm>
              <a:custGeom>
                <a:avLst/>
                <a:gdLst/>
                <a:ahLst/>
                <a:cxnLst/>
                <a:rect l="l" t="t" r="r" b="b"/>
                <a:pathLst>
                  <a:path w="206" h="689" fill="none" extrusionOk="0">
                    <a:moveTo>
                      <a:pt x="0" y="689"/>
                    </a:moveTo>
                    <a:lnTo>
                      <a:pt x="206"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73"/>
              <p:cNvSpPr/>
              <p:nvPr/>
            </p:nvSpPr>
            <p:spPr>
              <a:xfrm>
                <a:off x="1766338" y="956656"/>
                <a:ext cx="6806" cy="21914"/>
              </a:xfrm>
              <a:custGeom>
                <a:avLst/>
                <a:gdLst/>
                <a:ahLst/>
                <a:cxnLst/>
                <a:rect l="l" t="t" r="r" b="b"/>
                <a:pathLst>
                  <a:path w="214" h="689" fill="none" extrusionOk="0">
                    <a:moveTo>
                      <a:pt x="0" y="689"/>
                    </a:moveTo>
                    <a:lnTo>
                      <a:pt x="213"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73"/>
              <p:cNvSpPr/>
              <p:nvPr/>
            </p:nvSpPr>
            <p:spPr>
              <a:xfrm>
                <a:off x="1666884" y="797441"/>
                <a:ext cx="6552" cy="21914"/>
              </a:xfrm>
              <a:custGeom>
                <a:avLst/>
                <a:gdLst/>
                <a:ahLst/>
                <a:cxnLst/>
                <a:rect l="l" t="t" r="r" b="b"/>
                <a:pathLst>
                  <a:path w="206" h="689" fill="none" extrusionOk="0">
                    <a:moveTo>
                      <a:pt x="0" y="689"/>
                    </a:moveTo>
                    <a:lnTo>
                      <a:pt x="206"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73"/>
              <p:cNvSpPr/>
              <p:nvPr/>
            </p:nvSpPr>
            <p:spPr>
              <a:xfrm>
                <a:off x="1934587" y="1382907"/>
                <a:ext cx="6774" cy="21914"/>
              </a:xfrm>
              <a:custGeom>
                <a:avLst/>
                <a:gdLst/>
                <a:ahLst/>
                <a:cxnLst/>
                <a:rect l="l" t="t" r="r" b="b"/>
                <a:pathLst>
                  <a:path w="213" h="689" fill="none" extrusionOk="0">
                    <a:moveTo>
                      <a:pt x="0" y="688"/>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73"/>
              <p:cNvSpPr/>
              <p:nvPr/>
            </p:nvSpPr>
            <p:spPr>
              <a:xfrm>
                <a:off x="2198219" y="1414267"/>
                <a:ext cx="6774" cy="22104"/>
              </a:xfrm>
              <a:custGeom>
                <a:avLst/>
                <a:gdLst/>
                <a:ahLst/>
                <a:cxnLst/>
                <a:rect l="l" t="t" r="r" b="b"/>
                <a:pathLst>
                  <a:path w="213" h="695" fill="none" extrusionOk="0">
                    <a:moveTo>
                      <a:pt x="0" y="695"/>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73"/>
              <p:cNvSpPr/>
              <p:nvPr/>
            </p:nvSpPr>
            <p:spPr>
              <a:xfrm>
                <a:off x="1812551" y="1156487"/>
                <a:ext cx="6806" cy="21914"/>
              </a:xfrm>
              <a:custGeom>
                <a:avLst/>
                <a:gdLst/>
                <a:ahLst/>
                <a:cxnLst/>
                <a:rect l="l" t="t" r="r" b="b"/>
                <a:pathLst>
                  <a:path w="214" h="689" fill="none" extrusionOk="0">
                    <a:moveTo>
                      <a:pt x="1" y="688"/>
                    </a:moveTo>
                    <a:lnTo>
                      <a:pt x="214"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73"/>
              <p:cNvSpPr/>
              <p:nvPr/>
            </p:nvSpPr>
            <p:spPr>
              <a:xfrm>
                <a:off x="1672736" y="1011011"/>
                <a:ext cx="6806" cy="21914"/>
              </a:xfrm>
              <a:custGeom>
                <a:avLst/>
                <a:gdLst/>
                <a:ahLst/>
                <a:cxnLst/>
                <a:rect l="l" t="t" r="r" b="b"/>
                <a:pathLst>
                  <a:path w="214" h="689" fill="none" extrusionOk="0">
                    <a:moveTo>
                      <a:pt x="1" y="689"/>
                    </a:moveTo>
                    <a:lnTo>
                      <a:pt x="213"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73"/>
              <p:cNvSpPr/>
              <p:nvPr/>
            </p:nvSpPr>
            <p:spPr>
              <a:xfrm>
                <a:off x="1795663" y="1029967"/>
                <a:ext cx="6774" cy="21914"/>
              </a:xfrm>
              <a:custGeom>
                <a:avLst/>
                <a:gdLst/>
                <a:ahLst/>
                <a:cxnLst/>
                <a:rect l="l" t="t" r="r" b="b"/>
                <a:pathLst>
                  <a:path w="213" h="689" fill="none" extrusionOk="0">
                    <a:moveTo>
                      <a:pt x="0" y="688"/>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73"/>
              <p:cNvSpPr/>
              <p:nvPr/>
            </p:nvSpPr>
            <p:spPr>
              <a:xfrm>
                <a:off x="1890823" y="1104391"/>
                <a:ext cx="6806" cy="21914"/>
              </a:xfrm>
              <a:custGeom>
                <a:avLst/>
                <a:gdLst/>
                <a:ahLst/>
                <a:cxnLst/>
                <a:rect l="l" t="t" r="r" b="b"/>
                <a:pathLst>
                  <a:path w="214" h="689" fill="none" extrusionOk="0">
                    <a:moveTo>
                      <a:pt x="0" y="688"/>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73"/>
              <p:cNvSpPr/>
              <p:nvPr/>
            </p:nvSpPr>
            <p:spPr>
              <a:xfrm>
                <a:off x="1895562" y="992533"/>
                <a:ext cx="6552" cy="21914"/>
              </a:xfrm>
              <a:custGeom>
                <a:avLst/>
                <a:gdLst/>
                <a:ahLst/>
                <a:cxnLst/>
                <a:rect l="l" t="t" r="r" b="b"/>
                <a:pathLst>
                  <a:path w="206" h="689" fill="none" extrusionOk="0">
                    <a:moveTo>
                      <a:pt x="0" y="688"/>
                    </a:moveTo>
                    <a:lnTo>
                      <a:pt x="206"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73"/>
              <p:cNvSpPr/>
              <p:nvPr/>
            </p:nvSpPr>
            <p:spPr>
              <a:xfrm>
                <a:off x="1647483" y="1186702"/>
                <a:ext cx="6806" cy="21914"/>
              </a:xfrm>
              <a:custGeom>
                <a:avLst/>
                <a:gdLst/>
                <a:ahLst/>
                <a:cxnLst/>
                <a:rect l="l" t="t" r="r" b="b"/>
                <a:pathLst>
                  <a:path w="214" h="689" fill="none" extrusionOk="0">
                    <a:moveTo>
                      <a:pt x="0" y="688"/>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11" name="Google Shape;3811;p73"/>
            <p:cNvSpPr/>
            <p:nvPr/>
          </p:nvSpPr>
          <p:spPr>
            <a:xfrm>
              <a:off x="1631708" y="1383352"/>
              <a:ext cx="540590" cy="332553"/>
            </a:xfrm>
            <a:custGeom>
              <a:avLst/>
              <a:gdLst/>
              <a:ahLst/>
              <a:cxnLst/>
              <a:rect l="l" t="t" r="r" b="b"/>
              <a:pathLst>
                <a:path w="16997" h="10456" extrusionOk="0">
                  <a:moveTo>
                    <a:pt x="0" y="1"/>
                  </a:moveTo>
                  <a:lnTo>
                    <a:pt x="0" y="9268"/>
                  </a:lnTo>
                  <a:cubicBezTo>
                    <a:pt x="1227" y="9495"/>
                    <a:pt x="2454" y="9779"/>
                    <a:pt x="3680" y="10013"/>
                  </a:cubicBezTo>
                  <a:cubicBezTo>
                    <a:pt x="5023" y="10265"/>
                    <a:pt x="6411" y="10456"/>
                    <a:pt x="7780" y="10456"/>
                  </a:cubicBezTo>
                  <a:cubicBezTo>
                    <a:pt x="9187" y="10456"/>
                    <a:pt x="10573" y="10254"/>
                    <a:pt x="11870" y="9708"/>
                  </a:cubicBezTo>
                  <a:cubicBezTo>
                    <a:pt x="13799" y="8899"/>
                    <a:pt x="15394" y="7332"/>
                    <a:pt x="16252" y="5425"/>
                  </a:cubicBezTo>
                  <a:cubicBezTo>
                    <a:pt x="16848" y="4085"/>
                    <a:pt x="16997" y="2305"/>
                    <a:pt x="15905" y="1319"/>
                  </a:cubicBezTo>
                  <a:cubicBezTo>
                    <a:pt x="15424" y="886"/>
                    <a:pt x="14784" y="697"/>
                    <a:pt x="14131" y="697"/>
                  </a:cubicBezTo>
                  <a:cubicBezTo>
                    <a:pt x="13706" y="697"/>
                    <a:pt x="13274" y="777"/>
                    <a:pt x="12877" y="922"/>
                  </a:cubicBezTo>
                  <a:cubicBezTo>
                    <a:pt x="11877" y="1284"/>
                    <a:pt x="11040" y="2000"/>
                    <a:pt x="10225" y="2660"/>
                  </a:cubicBezTo>
                  <a:cubicBezTo>
                    <a:pt x="10218" y="2688"/>
                    <a:pt x="10211" y="2709"/>
                    <a:pt x="10204" y="2738"/>
                  </a:cubicBezTo>
                  <a:cubicBezTo>
                    <a:pt x="10190" y="2539"/>
                    <a:pt x="10175" y="2341"/>
                    <a:pt x="10097" y="2163"/>
                  </a:cubicBezTo>
                  <a:cubicBezTo>
                    <a:pt x="10019" y="1986"/>
                    <a:pt x="9863" y="1830"/>
                    <a:pt x="9665" y="1802"/>
                  </a:cubicBezTo>
                  <a:cubicBezTo>
                    <a:pt x="9647" y="1799"/>
                    <a:pt x="9629" y="1798"/>
                    <a:pt x="9612" y="1798"/>
                  </a:cubicBezTo>
                  <a:cubicBezTo>
                    <a:pt x="9377" y="1798"/>
                    <a:pt x="9163" y="2010"/>
                    <a:pt x="9083" y="2241"/>
                  </a:cubicBezTo>
                  <a:cubicBezTo>
                    <a:pt x="9005" y="2497"/>
                    <a:pt x="9048" y="2766"/>
                    <a:pt x="9090" y="3028"/>
                  </a:cubicBezTo>
                  <a:cubicBezTo>
                    <a:pt x="8396" y="2248"/>
                    <a:pt x="7353" y="1787"/>
                    <a:pt x="6290" y="1766"/>
                  </a:cubicBezTo>
                  <a:cubicBezTo>
                    <a:pt x="6273" y="1766"/>
                    <a:pt x="6256" y="1766"/>
                    <a:pt x="6239" y="1766"/>
                  </a:cubicBezTo>
                  <a:cubicBezTo>
                    <a:pt x="5200" y="1766"/>
                    <a:pt x="4165" y="2196"/>
                    <a:pt x="3432" y="2936"/>
                  </a:cubicBezTo>
                  <a:cubicBezTo>
                    <a:pt x="3453" y="2709"/>
                    <a:pt x="3631" y="2489"/>
                    <a:pt x="3723" y="2234"/>
                  </a:cubicBezTo>
                  <a:cubicBezTo>
                    <a:pt x="3815" y="1979"/>
                    <a:pt x="3787" y="1646"/>
                    <a:pt x="3560" y="1497"/>
                  </a:cubicBezTo>
                  <a:cubicBezTo>
                    <a:pt x="3481" y="1445"/>
                    <a:pt x="3390" y="1425"/>
                    <a:pt x="3295" y="1425"/>
                  </a:cubicBezTo>
                  <a:cubicBezTo>
                    <a:pt x="3167" y="1425"/>
                    <a:pt x="3032" y="1462"/>
                    <a:pt x="2914" y="1511"/>
                  </a:cubicBezTo>
                  <a:cubicBezTo>
                    <a:pt x="2588" y="1653"/>
                    <a:pt x="2305" y="1887"/>
                    <a:pt x="2106" y="2177"/>
                  </a:cubicBezTo>
                  <a:cubicBezTo>
                    <a:pt x="1766" y="1128"/>
                    <a:pt x="957" y="334"/>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73"/>
            <p:cNvSpPr/>
            <p:nvPr/>
          </p:nvSpPr>
          <p:spPr>
            <a:xfrm>
              <a:off x="1631708" y="1383352"/>
              <a:ext cx="67013" cy="69271"/>
            </a:xfrm>
            <a:custGeom>
              <a:avLst/>
              <a:gdLst/>
              <a:ahLst/>
              <a:cxnLst/>
              <a:rect l="l" t="t" r="r" b="b"/>
              <a:pathLst>
                <a:path w="2107" h="2178" fill="none" extrusionOk="0">
                  <a:moveTo>
                    <a:pt x="2106" y="2177"/>
                  </a:moveTo>
                  <a:cubicBezTo>
                    <a:pt x="1766" y="1128"/>
                    <a:pt x="957" y="334"/>
                    <a:pt x="0"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73"/>
            <p:cNvSpPr/>
            <p:nvPr/>
          </p:nvSpPr>
          <p:spPr>
            <a:xfrm>
              <a:off x="1721462" y="1427116"/>
              <a:ext cx="31582" cy="49648"/>
            </a:xfrm>
            <a:custGeom>
              <a:avLst/>
              <a:gdLst/>
              <a:ahLst/>
              <a:cxnLst/>
              <a:rect l="l" t="t" r="r" b="b"/>
              <a:pathLst>
                <a:path w="993" h="1561" fill="none" extrusionOk="0">
                  <a:moveTo>
                    <a:pt x="610" y="1560"/>
                  </a:moveTo>
                  <a:cubicBezTo>
                    <a:pt x="631" y="1333"/>
                    <a:pt x="809" y="1113"/>
                    <a:pt x="901" y="858"/>
                  </a:cubicBezTo>
                  <a:cubicBezTo>
                    <a:pt x="993" y="603"/>
                    <a:pt x="965" y="270"/>
                    <a:pt x="738" y="121"/>
                  </a:cubicBezTo>
                  <a:cubicBezTo>
                    <a:pt x="553" y="0"/>
                    <a:pt x="298" y="50"/>
                    <a:pt x="92" y="135"/>
                  </a:cubicBezTo>
                  <a:cubicBezTo>
                    <a:pt x="57" y="149"/>
                    <a:pt x="29" y="163"/>
                    <a:pt x="0" y="177"/>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73"/>
            <p:cNvSpPr/>
            <p:nvPr/>
          </p:nvSpPr>
          <p:spPr>
            <a:xfrm>
              <a:off x="1788443" y="1439520"/>
              <a:ext cx="38579" cy="7252"/>
            </a:xfrm>
            <a:custGeom>
              <a:avLst/>
              <a:gdLst/>
              <a:ahLst/>
              <a:cxnLst/>
              <a:rect l="l" t="t" r="r" b="b"/>
              <a:pathLst>
                <a:path w="1213" h="228" fill="none" extrusionOk="0">
                  <a:moveTo>
                    <a:pt x="1213" y="0"/>
                  </a:moveTo>
                  <a:cubicBezTo>
                    <a:pt x="801" y="14"/>
                    <a:pt x="390" y="92"/>
                    <a:pt x="0" y="227"/>
                  </a:cubicBezTo>
                </a:path>
              </a:pathLst>
            </a:custGeom>
            <a:noFill/>
            <a:ln w="3025" cap="rnd" cmpd="sng">
              <a:solidFill>
                <a:srgbClr val="2B22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73"/>
            <p:cNvSpPr/>
            <p:nvPr/>
          </p:nvSpPr>
          <p:spPr>
            <a:xfrm>
              <a:off x="1865125" y="1439520"/>
              <a:ext cx="91121" cy="40170"/>
            </a:xfrm>
            <a:custGeom>
              <a:avLst/>
              <a:gdLst/>
              <a:ahLst/>
              <a:cxnLst/>
              <a:rect l="l" t="t" r="r" b="b"/>
              <a:pathLst>
                <a:path w="2865" h="1263" fill="none" extrusionOk="0">
                  <a:moveTo>
                    <a:pt x="2865" y="972"/>
                  </a:moveTo>
                  <a:cubicBezTo>
                    <a:pt x="2851" y="773"/>
                    <a:pt x="2836" y="575"/>
                    <a:pt x="2758" y="397"/>
                  </a:cubicBezTo>
                  <a:cubicBezTo>
                    <a:pt x="2680" y="220"/>
                    <a:pt x="2524" y="64"/>
                    <a:pt x="2326" y="36"/>
                  </a:cubicBezTo>
                  <a:cubicBezTo>
                    <a:pt x="2063" y="0"/>
                    <a:pt x="1829" y="227"/>
                    <a:pt x="1744" y="475"/>
                  </a:cubicBezTo>
                  <a:cubicBezTo>
                    <a:pt x="1666" y="731"/>
                    <a:pt x="1709" y="1000"/>
                    <a:pt x="1751" y="1262"/>
                  </a:cubicBezTo>
                  <a:cubicBezTo>
                    <a:pt x="1291" y="745"/>
                    <a:pt x="674" y="369"/>
                    <a:pt x="0" y="163"/>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73"/>
            <p:cNvSpPr/>
            <p:nvPr/>
          </p:nvSpPr>
          <p:spPr>
            <a:xfrm>
              <a:off x="1996130" y="1400941"/>
              <a:ext cx="163096" cy="59125"/>
            </a:xfrm>
            <a:custGeom>
              <a:avLst/>
              <a:gdLst/>
              <a:ahLst/>
              <a:cxnLst/>
              <a:rect l="l" t="t" r="r" b="b"/>
              <a:pathLst>
                <a:path w="5128" h="1859" fill="none" extrusionOk="0">
                  <a:moveTo>
                    <a:pt x="5127" y="1858"/>
                  </a:moveTo>
                  <a:cubicBezTo>
                    <a:pt x="5000" y="1447"/>
                    <a:pt x="4780" y="1071"/>
                    <a:pt x="4447" y="766"/>
                  </a:cubicBezTo>
                  <a:cubicBezTo>
                    <a:pt x="3653" y="50"/>
                    <a:pt x="2426" y="1"/>
                    <a:pt x="1419" y="369"/>
                  </a:cubicBezTo>
                  <a:cubicBezTo>
                    <a:pt x="908" y="554"/>
                    <a:pt x="440" y="830"/>
                    <a:pt x="1" y="1142"/>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73"/>
            <p:cNvSpPr/>
            <p:nvPr/>
          </p:nvSpPr>
          <p:spPr>
            <a:xfrm>
              <a:off x="2087028" y="1474665"/>
              <a:ext cx="145031" cy="263027"/>
            </a:xfrm>
            <a:custGeom>
              <a:avLst/>
              <a:gdLst/>
              <a:ahLst/>
              <a:cxnLst/>
              <a:rect l="l" t="t" r="r" b="b"/>
              <a:pathLst>
                <a:path w="4560" h="8270" extrusionOk="0">
                  <a:moveTo>
                    <a:pt x="4214" y="0"/>
                  </a:moveTo>
                  <a:cubicBezTo>
                    <a:pt x="2958" y="0"/>
                    <a:pt x="1658" y="573"/>
                    <a:pt x="1021" y="1653"/>
                  </a:cubicBezTo>
                  <a:cubicBezTo>
                    <a:pt x="0" y="3391"/>
                    <a:pt x="1021" y="5695"/>
                    <a:pt x="2553" y="7000"/>
                  </a:cubicBezTo>
                  <a:cubicBezTo>
                    <a:pt x="3170" y="7525"/>
                    <a:pt x="3844" y="7943"/>
                    <a:pt x="4560" y="8269"/>
                  </a:cubicBezTo>
                  <a:lnTo>
                    <a:pt x="4560" y="16"/>
                  </a:lnTo>
                  <a:cubicBezTo>
                    <a:pt x="4475" y="8"/>
                    <a:pt x="4390" y="8"/>
                    <a:pt x="4304" y="1"/>
                  </a:cubicBezTo>
                  <a:cubicBezTo>
                    <a:pt x="4274" y="1"/>
                    <a:pt x="4244" y="0"/>
                    <a:pt x="4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73"/>
            <p:cNvSpPr/>
            <p:nvPr/>
          </p:nvSpPr>
          <p:spPr>
            <a:xfrm>
              <a:off x="2132350" y="1476032"/>
              <a:ext cx="23949" cy="129955"/>
            </a:xfrm>
            <a:custGeom>
              <a:avLst/>
              <a:gdLst/>
              <a:ahLst/>
              <a:cxnLst/>
              <a:rect l="l" t="t" r="r" b="b"/>
              <a:pathLst>
                <a:path w="753" h="4086" fill="none" extrusionOk="0">
                  <a:moveTo>
                    <a:pt x="731" y="1"/>
                  </a:moveTo>
                  <a:cubicBezTo>
                    <a:pt x="752" y="1391"/>
                    <a:pt x="504" y="2788"/>
                    <a:pt x="1" y="4085"/>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73"/>
            <p:cNvSpPr/>
            <p:nvPr/>
          </p:nvSpPr>
          <p:spPr>
            <a:xfrm>
              <a:off x="2129647" y="1430138"/>
              <a:ext cx="60684" cy="56263"/>
            </a:xfrm>
            <a:custGeom>
              <a:avLst/>
              <a:gdLst/>
              <a:ahLst/>
              <a:cxnLst/>
              <a:rect l="l" t="t" r="r" b="b"/>
              <a:pathLst>
                <a:path w="1908" h="1769" extrusionOk="0">
                  <a:moveTo>
                    <a:pt x="940" y="1"/>
                  </a:moveTo>
                  <a:cubicBezTo>
                    <a:pt x="783" y="1"/>
                    <a:pt x="625" y="40"/>
                    <a:pt x="490" y="118"/>
                  </a:cubicBezTo>
                  <a:cubicBezTo>
                    <a:pt x="178" y="309"/>
                    <a:pt x="1" y="706"/>
                    <a:pt x="79" y="1068"/>
                  </a:cubicBezTo>
                  <a:cubicBezTo>
                    <a:pt x="157" y="1430"/>
                    <a:pt x="476" y="1720"/>
                    <a:pt x="844" y="1763"/>
                  </a:cubicBezTo>
                  <a:cubicBezTo>
                    <a:pt x="876" y="1767"/>
                    <a:pt x="907" y="1768"/>
                    <a:pt x="939" y="1768"/>
                  </a:cubicBezTo>
                  <a:cubicBezTo>
                    <a:pt x="1276" y="1768"/>
                    <a:pt x="1603" y="1564"/>
                    <a:pt x="1752" y="1260"/>
                  </a:cubicBezTo>
                  <a:cubicBezTo>
                    <a:pt x="1908" y="926"/>
                    <a:pt x="1837" y="480"/>
                    <a:pt x="1525" y="210"/>
                  </a:cubicBezTo>
                  <a:cubicBezTo>
                    <a:pt x="1366" y="72"/>
                    <a:pt x="1153" y="1"/>
                    <a:pt x="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73"/>
            <p:cNvSpPr/>
            <p:nvPr/>
          </p:nvSpPr>
          <p:spPr>
            <a:xfrm>
              <a:off x="2141606" y="1444259"/>
              <a:ext cx="30374" cy="23917"/>
            </a:xfrm>
            <a:custGeom>
              <a:avLst/>
              <a:gdLst/>
              <a:ahLst/>
              <a:cxnLst/>
              <a:rect l="l" t="t" r="r" b="b"/>
              <a:pathLst>
                <a:path w="955" h="752" extrusionOk="0">
                  <a:moveTo>
                    <a:pt x="454" y="0"/>
                  </a:moveTo>
                  <a:cubicBezTo>
                    <a:pt x="452" y="0"/>
                    <a:pt x="449" y="0"/>
                    <a:pt x="447" y="0"/>
                  </a:cubicBezTo>
                  <a:cubicBezTo>
                    <a:pt x="0" y="14"/>
                    <a:pt x="7" y="752"/>
                    <a:pt x="440" y="752"/>
                  </a:cubicBezTo>
                  <a:cubicBezTo>
                    <a:pt x="442" y="752"/>
                    <a:pt x="444" y="752"/>
                    <a:pt x="446" y="752"/>
                  </a:cubicBezTo>
                  <a:cubicBezTo>
                    <a:pt x="871" y="752"/>
                    <a:pt x="954" y="0"/>
                    <a:pt x="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73"/>
            <p:cNvSpPr/>
            <p:nvPr/>
          </p:nvSpPr>
          <p:spPr>
            <a:xfrm>
              <a:off x="2068072" y="1509873"/>
              <a:ext cx="12881" cy="98818"/>
            </a:xfrm>
            <a:custGeom>
              <a:avLst/>
              <a:gdLst/>
              <a:ahLst/>
              <a:cxnLst/>
              <a:rect l="l" t="t" r="r" b="b"/>
              <a:pathLst>
                <a:path w="405" h="3107" fill="none" extrusionOk="0">
                  <a:moveTo>
                    <a:pt x="1" y="0"/>
                  </a:moveTo>
                  <a:cubicBezTo>
                    <a:pt x="320" y="1000"/>
                    <a:pt x="405" y="2071"/>
                    <a:pt x="249" y="3106"/>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73"/>
            <p:cNvSpPr/>
            <p:nvPr/>
          </p:nvSpPr>
          <p:spPr>
            <a:xfrm>
              <a:off x="2034709" y="1476287"/>
              <a:ext cx="60016" cy="53337"/>
            </a:xfrm>
            <a:custGeom>
              <a:avLst/>
              <a:gdLst/>
              <a:ahLst/>
              <a:cxnLst/>
              <a:rect l="l" t="t" r="r" b="b"/>
              <a:pathLst>
                <a:path w="1887" h="1677" extrusionOk="0">
                  <a:moveTo>
                    <a:pt x="966" y="0"/>
                  </a:moveTo>
                  <a:cubicBezTo>
                    <a:pt x="684" y="0"/>
                    <a:pt x="398" y="133"/>
                    <a:pt x="241" y="369"/>
                  </a:cubicBezTo>
                  <a:cubicBezTo>
                    <a:pt x="0" y="730"/>
                    <a:pt x="100" y="1276"/>
                    <a:pt x="447" y="1532"/>
                  </a:cubicBezTo>
                  <a:cubicBezTo>
                    <a:pt x="587" y="1629"/>
                    <a:pt x="757" y="1676"/>
                    <a:pt x="929" y="1676"/>
                  </a:cubicBezTo>
                  <a:cubicBezTo>
                    <a:pt x="1192" y="1676"/>
                    <a:pt x="1458" y="1565"/>
                    <a:pt x="1617" y="1354"/>
                  </a:cubicBezTo>
                  <a:cubicBezTo>
                    <a:pt x="1886" y="1007"/>
                    <a:pt x="1858" y="404"/>
                    <a:pt x="1397" y="121"/>
                  </a:cubicBezTo>
                  <a:cubicBezTo>
                    <a:pt x="1268" y="39"/>
                    <a:pt x="1118" y="0"/>
                    <a:pt x="9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73"/>
            <p:cNvSpPr/>
            <p:nvPr/>
          </p:nvSpPr>
          <p:spPr>
            <a:xfrm>
              <a:off x="2057036" y="1489104"/>
              <a:ext cx="30342" cy="23949"/>
            </a:xfrm>
            <a:custGeom>
              <a:avLst/>
              <a:gdLst/>
              <a:ahLst/>
              <a:cxnLst/>
              <a:rect l="l" t="t" r="r" b="b"/>
              <a:pathLst>
                <a:path w="954" h="753" extrusionOk="0">
                  <a:moveTo>
                    <a:pt x="461" y="1"/>
                  </a:moveTo>
                  <a:cubicBezTo>
                    <a:pt x="456" y="1"/>
                    <a:pt x="452" y="1"/>
                    <a:pt x="447" y="1"/>
                  </a:cubicBezTo>
                  <a:cubicBezTo>
                    <a:pt x="0" y="15"/>
                    <a:pt x="7" y="746"/>
                    <a:pt x="440" y="753"/>
                  </a:cubicBezTo>
                  <a:cubicBezTo>
                    <a:pt x="442" y="753"/>
                    <a:pt x="444" y="753"/>
                    <a:pt x="446" y="753"/>
                  </a:cubicBezTo>
                  <a:cubicBezTo>
                    <a:pt x="876" y="753"/>
                    <a:pt x="954" y="1"/>
                    <a:pt x="4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73"/>
            <p:cNvSpPr/>
            <p:nvPr/>
          </p:nvSpPr>
          <p:spPr>
            <a:xfrm>
              <a:off x="1993203" y="1592184"/>
              <a:ext cx="215861" cy="106642"/>
            </a:xfrm>
            <a:custGeom>
              <a:avLst/>
              <a:gdLst/>
              <a:ahLst/>
              <a:cxnLst/>
              <a:rect l="l" t="t" r="r" b="b"/>
              <a:pathLst>
                <a:path w="6787" h="3353" extrusionOk="0">
                  <a:moveTo>
                    <a:pt x="4853" y="0"/>
                  </a:moveTo>
                  <a:cubicBezTo>
                    <a:pt x="4845" y="0"/>
                    <a:pt x="4837" y="0"/>
                    <a:pt x="4829" y="1"/>
                  </a:cubicBezTo>
                  <a:cubicBezTo>
                    <a:pt x="4673" y="1"/>
                    <a:pt x="4532" y="57"/>
                    <a:pt x="4390" y="128"/>
                  </a:cubicBezTo>
                  <a:cubicBezTo>
                    <a:pt x="3986" y="348"/>
                    <a:pt x="3652" y="717"/>
                    <a:pt x="3482" y="1149"/>
                  </a:cubicBezTo>
                  <a:cubicBezTo>
                    <a:pt x="3362" y="809"/>
                    <a:pt x="3234" y="561"/>
                    <a:pt x="3035" y="362"/>
                  </a:cubicBezTo>
                  <a:cubicBezTo>
                    <a:pt x="2860" y="180"/>
                    <a:pt x="2612" y="40"/>
                    <a:pt x="2359" y="40"/>
                  </a:cubicBezTo>
                  <a:cubicBezTo>
                    <a:pt x="2337" y="40"/>
                    <a:pt x="2314" y="41"/>
                    <a:pt x="2291" y="43"/>
                  </a:cubicBezTo>
                  <a:cubicBezTo>
                    <a:pt x="1894" y="79"/>
                    <a:pt x="1589" y="454"/>
                    <a:pt x="1504" y="844"/>
                  </a:cubicBezTo>
                  <a:cubicBezTo>
                    <a:pt x="1419" y="1234"/>
                    <a:pt x="1504" y="1639"/>
                    <a:pt x="1589" y="2029"/>
                  </a:cubicBezTo>
                  <a:cubicBezTo>
                    <a:pt x="1263" y="1887"/>
                    <a:pt x="1007" y="1766"/>
                    <a:pt x="731" y="1759"/>
                  </a:cubicBezTo>
                  <a:cubicBezTo>
                    <a:pt x="725" y="1759"/>
                    <a:pt x="718" y="1759"/>
                    <a:pt x="712" y="1759"/>
                  </a:cubicBezTo>
                  <a:cubicBezTo>
                    <a:pt x="447" y="1759"/>
                    <a:pt x="162" y="1900"/>
                    <a:pt x="86" y="2156"/>
                  </a:cubicBezTo>
                  <a:cubicBezTo>
                    <a:pt x="1" y="2411"/>
                    <a:pt x="157" y="2688"/>
                    <a:pt x="348" y="2872"/>
                  </a:cubicBezTo>
                  <a:cubicBezTo>
                    <a:pt x="693" y="3205"/>
                    <a:pt x="1177" y="3353"/>
                    <a:pt x="1653" y="3353"/>
                  </a:cubicBezTo>
                  <a:cubicBezTo>
                    <a:pt x="1705" y="3353"/>
                    <a:pt x="1757" y="3351"/>
                    <a:pt x="1809" y="3347"/>
                  </a:cubicBezTo>
                  <a:cubicBezTo>
                    <a:pt x="2341" y="3312"/>
                    <a:pt x="2837" y="3106"/>
                    <a:pt x="3305" y="2851"/>
                  </a:cubicBezTo>
                  <a:cubicBezTo>
                    <a:pt x="3823" y="3050"/>
                    <a:pt x="4361" y="3262"/>
                    <a:pt x="4929" y="3291"/>
                  </a:cubicBezTo>
                  <a:cubicBezTo>
                    <a:pt x="4978" y="3294"/>
                    <a:pt x="5028" y="3295"/>
                    <a:pt x="5078" y="3295"/>
                  </a:cubicBezTo>
                  <a:cubicBezTo>
                    <a:pt x="5593" y="3295"/>
                    <a:pt x="6119" y="3127"/>
                    <a:pt x="6474" y="2759"/>
                  </a:cubicBezTo>
                  <a:cubicBezTo>
                    <a:pt x="6609" y="2617"/>
                    <a:pt x="6723" y="2447"/>
                    <a:pt x="6751" y="2255"/>
                  </a:cubicBezTo>
                  <a:cubicBezTo>
                    <a:pt x="6786" y="2064"/>
                    <a:pt x="6744" y="1858"/>
                    <a:pt x="6602" y="1724"/>
                  </a:cubicBezTo>
                  <a:cubicBezTo>
                    <a:pt x="6474" y="1596"/>
                    <a:pt x="6283" y="1553"/>
                    <a:pt x="6099" y="1532"/>
                  </a:cubicBezTo>
                  <a:cubicBezTo>
                    <a:pt x="5980" y="1519"/>
                    <a:pt x="5861" y="1512"/>
                    <a:pt x="5741" y="1512"/>
                  </a:cubicBezTo>
                  <a:cubicBezTo>
                    <a:pt x="5417" y="1512"/>
                    <a:pt x="5091" y="1561"/>
                    <a:pt x="4780" y="1660"/>
                  </a:cubicBezTo>
                  <a:cubicBezTo>
                    <a:pt x="5085" y="1341"/>
                    <a:pt x="5255" y="1015"/>
                    <a:pt x="5312" y="660"/>
                  </a:cubicBezTo>
                  <a:cubicBezTo>
                    <a:pt x="5333" y="497"/>
                    <a:pt x="5333" y="313"/>
                    <a:pt x="5234" y="178"/>
                  </a:cubicBezTo>
                  <a:cubicBezTo>
                    <a:pt x="5153" y="63"/>
                    <a:pt x="5002" y="0"/>
                    <a:pt x="48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73"/>
            <p:cNvSpPr/>
            <p:nvPr/>
          </p:nvSpPr>
          <p:spPr>
            <a:xfrm>
              <a:off x="1845724" y="1334882"/>
              <a:ext cx="48503" cy="115929"/>
            </a:xfrm>
            <a:custGeom>
              <a:avLst/>
              <a:gdLst/>
              <a:ahLst/>
              <a:cxnLst/>
              <a:rect l="l" t="t" r="r" b="b"/>
              <a:pathLst>
                <a:path w="1525" h="3645" fill="none" extrusionOk="0">
                  <a:moveTo>
                    <a:pt x="1525" y="0"/>
                  </a:moveTo>
                  <a:cubicBezTo>
                    <a:pt x="766" y="1085"/>
                    <a:pt x="241" y="2340"/>
                    <a:pt x="0" y="3645"/>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73"/>
            <p:cNvSpPr/>
            <p:nvPr/>
          </p:nvSpPr>
          <p:spPr>
            <a:xfrm>
              <a:off x="1866461" y="1299673"/>
              <a:ext cx="60716" cy="56231"/>
            </a:xfrm>
            <a:custGeom>
              <a:avLst/>
              <a:gdLst/>
              <a:ahLst/>
              <a:cxnLst/>
              <a:rect l="l" t="t" r="r" b="b"/>
              <a:pathLst>
                <a:path w="1909" h="1768" extrusionOk="0">
                  <a:moveTo>
                    <a:pt x="950" y="1"/>
                  </a:moveTo>
                  <a:cubicBezTo>
                    <a:pt x="774" y="1"/>
                    <a:pt x="599" y="48"/>
                    <a:pt x="454" y="143"/>
                  </a:cubicBezTo>
                  <a:cubicBezTo>
                    <a:pt x="150" y="348"/>
                    <a:pt x="1" y="760"/>
                    <a:pt x="93" y="1114"/>
                  </a:cubicBezTo>
                  <a:cubicBezTo>
                    <a:pt x="192" y="1469"/>
                    <a:pt x="532" y="1745"/>
                    <a:pt x="901" y="1767"/>
                  </a:cubicBezTo>
                  <a:cubicBezTo>
                    <a:pt x="917" y="1767"/>
                    <a:pt x="933" y="1768"/>
                    <a:pt x="949" y="1768"/>
                  </a:cubicBezTo>
                  <a:cubicBezTo>
                    <a:pt x="1302" y="1768"/>
                    <a:pt x="1659" y="1544"/>
                    <a:pt x="1787" y="1171"/>
                  </a:cubicBezTo>
                  <a:cubicBezTo>
                    <a:pt x="1908" y="823"/>
                    <a:pt x="1780" y="405"/>
                    <a:pt x="1490" y="178"/>
                  </a:cubicBezTo>
                  <a:cubicBezTo>
                    <a:pt x="1337" y="59"/>
                    <a:pt x="1143" y="1"/>
                    <a:pt x="9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73"/>
            <p:cNvSpPr/>
            <p:nvPr/>
          </p:nvSpPr>
          <p:spPr>
            <a:xfrm>
              <a:off x="1882618" y="1312523"/>
              <a:ext cx="29579" cy="21977"/>
            </a:xfrm>
            <a:custGeom>
              <a:avLst/>
              <a:gdLst/>
              <a:ahLst/>
              <a:cxnLst/>
              <a:rect l="l" t="t" r="r" b="b"/>
              <a:pathLst>
                <a:path w="930" h="691" extrusionOk="0">
                  <a:moveTo>
                    <a:pt x="493" y="1"/>
                  </a:moveTo>
                  <a:cubicBezTo>
                    <a:pt x="255" y="1"/>
                    <a:pt x="1" y="213"/>
                    <a:pt x="102" y="476"/>
                  </a:cubicBezTo>
                  <a:cubicBezTo>
                    <a:pt x="160" y="625"/>
                    <a:pt x="297" y="690"/>
                    <a:pt x="437" y="690"/>
                  </a:cubicBezTo>
                  <a:cubicBezTo>
                    <a:pt x="679" y="690"/>
                    <a:pt x="930" y="498"/>
                    <a:pt x="804" y="207"/>
                  </a:cubicBezTo>
                  <a:cubicBezTo>
                    <a:pt x="743" y="61"/>
                    <a:pt x="620"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73"/>
            <p:cNvSpPr/>
            <p:nvPr/>
          </p:nvSpPr>
          <p:spPr>
            <a:xfrm>
              <a:off x="1722575" y="1381094"/>
              <a:ext cx="20800" cy="126552"/>
            </a:xfrm>
            <a:custGeom>
              <a:avLst/>
              <a:gdLst/>
              <a:ahLst/>
              <a:cxnLst/>
              <a:rect l="l" t="t" r="r" b="b"/>
              <a:pathLst>
                <a:path w="654" h="3979" fill="none" extrusionOk="0">
                  <a:moveTo>
                    <a:pt x="384" y="1"/>
                  </a:moveTo>
                  <a:cubicBezTo>
                    <a:pt x="653" y="1327"/>
                    <a:pt x="518" y="2731"/>
                    <a:pt x="1" y="3979"/>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73"/>
            <p:cNvSpPr/>
            <p:nvPr/>
          </p:nvSpPr>
          <p:spPr>
            <a:xfrm>
              <a:off x="1703873" y="1341624"/>
              <a:ext cx="55722" cy="52224"/>
            </a:xfrm>
            <a:custGeom>
              <a:avLst/>
              <a:gdLst/>
              <a:ahLst/>
              <a:cxnLst/>
              <a:rect l="l" t="t" r="r" b="b"/>
              <a:pathLst>
                <a:path w="1752" h="1642" extrusionOk="0">
                  <a:moveTo>
                    <a:pt x="882" y="0"/>
                  </a:moveTo>
                  <a:cubicBezTo>
                    <a:pt x="736" y="0"/>
                    <a:pt x="590" y="35"/>
                    <a:pt x="461" y="107"/>
                  </a:cubicBezTo>
                  <a:cubicBezTo>
                    <a:pt x="177" y="277"/>
                    <a:pt x="0" y="618"/>
                    <a:pt x="43" y="944"/>
                  </a:cubicBezTo>
                  <a:cubicBezTo>
                    <a:pt x="85" y="1270"/>
                    <a:pt x="348" y="1554"/>
                    <a:pt x="667" y="1625"/>
                  </a:cubicBezTo>
                  <a:cubicBezTo>
                    <a:pt x="718" y="1636"/>
                    <a:pt x="771" y="1642"/>
                    <a:pt x="824" y="1642"/>
                  </a:cubicBezTo>
                  <a:cubicBezTo>
                    <a:pt x="1098" y="1642"/>
                    <a:pt x="1374" y="1494"/>
                    <a:pt x="1511" y="1256"/>
                  </a:cubicBezTo>
                  <a:cubicBezTo>
                    <a:pt x="1681" y="937"/>
                    <a:pt x="1752" y="405"/>
                    <a:pt x="1397" y="157"/>
                  </a:cubicBezTo>
                  <a:cubicBezTo>
                    <a:pt x="1247" y="54"/>
                    <a:pt x="1065" y="0"/>
                    <a:pt x="8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73"/>
            <p:cNvSpPr/>
            <p:nvPr/>
          </p:nvSpPr>
          <p:spPr>
            <a:xfrm>
              <a:off x="1714592" y="1350530"/>
              <a:ext cx="32568" cy="24013"/>
            </a:xfrm>
            <a:custGeom>
              <a:avLst/>
              <a:gdLst/>
              <a:ahLst/>
              <a:cxnLst/>
              <a:rect l="l" t="t" r="r" b="b"/>
              <a:pathLst>
                <a:path w="1024" h="755" extrusionOk="0">
                  <a:moveTo>
                    <a:pt x="508" y="1"/>
                  </a:moveTo>
                  <a:cubicBezTo>
                    <a:pt x="440" y="1"/>
                    <a:pt x="367" y="25"/>
                    <a:pt x="294" y="82"/>
                  </a:cubicBezTo>
                  <a:cubicBezTo>
                    <a:pt x="0" y="312"/>
                    <a:pt x="252" y="755"/>
                    <a:pt x="549" y="755"/>
                  </a:cubicBezTo>
                  <a:cubicBezTo>
                    <a:pt x="610" y="755"/>
                    <a:pt x="673" y="736"/>
                    <a:pt x="734" y="692"/>
                  </a:cubicBezTo>
                  <a:cubicBezTo>
                    <a:pt x="1023" y="484"/>
                    <a:pt x="812" y="1"/>
                    <a:pt x="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73"/>
            <p:cNvSpPr/>
            <p:nvPr/>
          </p:nvSpPr>
          <p:spPr>
            <a:xfrm>
              <a:off x="1753712" y="1389491"/>
              <a:ext cx="106483" cy="303770"/>
            </a:xfrm>
            <a:custGeom>
              <a:avLst/>
              <a:gdLst/>
              <a:ahLst/>
              <a:cxnLst/>
              <a:rect l="l" t="t" r="r" b="b"/>
              <a:pathLst>
                <a:path w="3348" h="9551" extrusionOk="0">
                  <a:moveTo>
                    <a:pt x="1589" y="0"/>
                  </a:moveTo>
                  <a:cubicBezTo>
                    <a:pt x="1107" y="0"/>
                    <a:pt x="702" y="426"/>
                    <a:pt x="482" y="864"/>
                  </a:cubicBezTo>
                  <a:cubicBezTo>
                    <a:pt x="29" y="1765"/>
                    <a:pt x="0" y="2814"/>
                    <a:pt x="92" y="3814"/>
                  </a:cubicBezTo>
                  <a:cubicBezTo>
                    <a:pt x="277" y="5828"/>
                    <a:pt x="887" y="7792"/>
                    <a:pt x="1879" y="9550"/>
                  </a:cubicBezTo>
                  <a:cubicBezTo>
                    <a:pt x="2475" y="8111"/>
                    <a:pt x="2957" y="6721"/>
                    <a:pt x="3149" y="5275"/>
                  </a:cubicBezTo>
                  <a:cubicBezTo>
                    <a:pt x="3347" y="3835"/>
                    <a:pt x="3248" y="2325"/>
                    <a:pt x="2673" y="992"/>
                  </a:cubicBezTo>
                  <a:cubicBezTo>
                    <a:pt x="2482" y="545"/>
                    <a:pt x="2170" y="70"/>
                    <a:pt x="1688" y="6"/>
                  </a:cubicBezTo>
                  <a:cubicBezTo>
                    <a:pt x="1654" y="2"/>
                    <a:pt x="1621" y="0"/>
                    <a:pt x="15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73"/>
            <p:cNvSpPr/>
            <p:nvPr/>
          </p:nvSpPr>
          <p:spPr>
            <a:xfrm>
              <a:off x="1799034" y="1478990"/>
              <a:ext cx="18511" cy="210645"/>
            </a:xfrm>
            <a:custGeom>
              <a:avLst/>
              <a:gdLst/>
              <a:ahLst/>
              <a:cxnLst/>
              <a:rect l="l" t="t" r="r" b="b"/>
              <a:pathLst>
                <a:path w="582" h="6623" fill="none" extrusionOk="0">
                  <a:moveTo>
                    <a:pt x="0" y="0"/>
                  </a:moveTo>
                  <a:cubicBezTo>
                    <a:pt x="405" y="2184"/>
                    <a:pt x="582" y="4403"/>
                    <a:pt x="525" y="6623"/>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73"/>
            <p:cNvSpPr/>
            <p:nvPr/>
          </p:nvSpPr>
          <p:spPr>
            <a:xfrm>
              <a:off x="1816177" y="1443273"/>
              <a:ext cx="138956" cy="240287"/>
            </a:xfrm>
            <a:custGeom>
              <a:avLst/>
              <a:gdLst/>
              <a:ahLst/>
              <a:cxnLst/>
              <a:rect l="l" t="t" r="r" b="b"/>
              <a:pathLst>
                <a:path w="4369" h="7555" extrusionOk="0">
                  <a:moveTo>
                    <a:pt x="3405" y="1"/>
                  </a:moveTo>
                  <a:cubicBezTo>
                    <a:pt x="3048" y="1"/>
                    <a:pt x="2670" y="193"/>
                    <a:pt x="2376" y="421"/>
                  </a:cubicBezTo>
                  <a:cubicBezTo>
                    <a:pt x="1362" y="1208"/>
                    <a:pt x="724" y="2414"/>
                    <a:pt x="390" y="3662"/>
                  </a:cubicBezTo>
                  <a:cubicBezTo>
                    <a:pt x="57" y="4910"/>
                    <a:pt x="0" y="6214"/>
                    <a:pt x="192" y="7554"/>
                  </a:cubicBezTo>
                  <a:cubicBezTo>
                    <a:pt x="1107" y="6725"/>
                    <a:pt x="2028" y="5888"/>
                    <a:pt x="2787" y="4910"/>
                  </a:cubicBezTo>
                  <a:cubicBezTo>
                    <a:pt x="3546" y="3938"/>
                    <a:pt x="4134" y="2796"/>
                    <a:pt x="4297" y="1570"/>
                  </a:cubicBezTo>
                  <a:cubicBezTo>
                    <a:pt x="4368" y="1031"/>
                    <a:pt x="4297" y="364"/>
                    <a:pt x="3815" y="102"/>
                  </a:cubicBezTo>
                  <a:cubicBezTo>
                    <a:pt x="3686" y="31"/>
                    <a:pt x="3547" y="1"/>
                    <a:pt x="34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73"/>
            <p:cNvSpPr/>
            <p:nvPr/>
          </p:nvSpPr>
          <p:spPr>
            <a:xfrm>
              <a:off x="1821361" y="1503543"/>
              <a:ext cx="94747" cy="185201"/>
            </a:xfrm>
            <a:custGeom>
              <a:avLst/>
              <a:gdLst/>
              <a:ahLst/>
              <a:cxnLst/>
              <a:rect l="l" t="t" r="r" b="b"/>
              <a:pathLst>
                <a:path w="2979" h="5823" fill="none" extrusionOk="0">
                  <a:moveTo>
                    <a:pt x="2979" y="1"/>
                  </a:moveTo>
                  <a:cubicBezTo>
                    <a:pt x="1809" y="1845"/>
                    <a:pt x="809" y="3795"/>
                    <a:pt x="0" y="5822"/>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73"/>
            <p:cNvSpPr/>
            <p:nvPr/>
          </p:nvSpPr>
          <p:spPr>
            <a:xfrm>
              <a:off x="1656961" y="1465855"/>
              <a:ext cx="158802" cy="234625"/>
            </a:xfrm>
            <a:custGeom>
              <a:avLst/>
              <a:gdLst/>
              <a:ahLst/>
              <a:cxnLst/>
              <a:rect l="l" t="t" r="r" b="b"/>
              <a:pathLst>
                <a:path w="4993" h="7377" extrusionOk="0">
                  <a:moveTo>
                    <a:pt x="1020" y="0"/>
                  </a:moveTo>
                  <a:cubicBezTo>
                    <a:pt x="809" y="0"/>
                    <a:pt x="600" y="55"/>
                    <a:pt x="433" y="179"/>
                  </a:cubicBezTo>
                  <a:cubicBezTo>
                    <a:pt x="163" y="371"/>
                    <a:pt x="29" y="718"/>
                    <a:pt x="14" y="1044"/>
                  </a:cubicBezTo>
                  <a:cubicBezTo>
                    <a:pt x="0" y="1377"/>
                    <a:pt x="92" y="1704"/>
                    <a:pt x="199" y="2023"/>
                  </a:cubicBezTo>
                  <a:cubicBezTo>
                    <a:pt x="993" y="4320"/>
                    <a:pt x="2737" y="6256"/>
                    <a:pt x="4893" y="7376"/>
                  </a:cubicBezTo>
                  <a:cubicBezTo>
                    <a:pt x="4992" y="6128"/>
                    <a:pt x="4779" y="4880"/>
                    <a:pt x="4333" y="3717"/>
                  </a:cubicBezTo>
                  <a:cubicBezTo>
                    <a:pt x="3893" y="2554"/>
                    <a:pt x="3212" y="1470"/>
                    <a:pt x="2291" y="626"/>
                  </a:cubicBezTo>
                  <a:cubicBezTo>
                    <a:pt x="2035" y="392"/>
                    <a:pt x="1752" y="179"/>
                    <a:pt x="1426" y="66"/>
                  </a:cubicBezTo>
                  <a:cubicBezTo>
                    <a:pt x="1297" y="24"/>
                    <a:pt x="1158" y="0"/>
                    <a:pt x="10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73"/>
            <p:cNvSpPr/>
            <p:nvPr/>
          </p:nvSpPr>
          <p:spPr>
            <a:xfrm>
              <a:off x="1723720" y="1548897"/>
              <a:ext cx="92044" cy="157657"/>
            </a:xfrm>
            <a:custGeom>
              <a:avLst/>
              <a:gdLst/>
              <a:ahLst/>
              <a:cxnLst/>
              <a:rect l="l" t="t" r="r" b="b"/>
              <a:pathLst>
                <a:path w="2894" h="4957" fill="none" extrusionOk="0">
                  <a:moveTo>
                    <a:pt x="0" y="0"/>
                  </a:moveTo>
                  <a:cubicBezTo>
                    <a:pt x="1156" y="1525"/>
                    <a:pt x="2127" y="3198"/>
                    <a:pt x="2893" y="4957"/>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73"/>
            <p:cNvSpPr/>
            <p:nvPr/>
          </p:nvSpPr>
          <p:spPr>
            <a:xfrm>
              <a:off x="1827213" y="1543968"/>
              <a:ext cx="207082" cy="150565"/>
            </a:xfrm>
            <a:custGeom>
              <a:avLst/>
              <a:gdLst/>
              <a:ahLst/>
              <a:cxnLst/>
              <a:rect l="l" t="t" r="r" b="b"/>
              <a:pathLst>
                <a:path w="6511" h="4734" extrusionOk="0">
                  <a:moveTo>
                    <a:pt x="5253" y="0"/>
                  </a:moveTo>
                  <a:cubicBezTo>
                    <a:pt x="5005" y="0"/>
                    <a:pt x="4750" y="46"/>
                    <a:pt x="4518" y="113"/>
                  </a:cubicBezTo>
                  <a:cubicBezTo>
                    <a:pt x="3461" y="425"/>
                    <a:pt x="2518" y="1063"/>
                    <a:pt x="1766" y="1864"/>
                  </a:cubicBezTo>
                  <a:cubicBezTo>
                    <a:pt x="1008" y="2665"/>
                    <a:pt x="440" y="3630"/>
                    <a:pt x="1" y="4637"/>
                  </a:cubicBezTo>
                  <a:cubicBezTo>
                    <a:pt x="351" y="4702"/>
                    <a:pt x="706" y="4734"/>
                    <a:pt x="1060" y="4734"/>
                  </a:cubicBezTo>
                  <a:cubicBezTo>
                    <a:pt x="2857" y="4734"/>
                    <a:pt x="4647" y="3913"/>
                    <a:pt x="5844" y="2474"/>
                  </a:cubicBezTo>
                  <a:cubicBezTo>
                    <a:pt x="6092" y="2176"/>
                    <a:pt x="6319" y="1843"/>
                    <a:pt x="6418" y="1460"/>
                  </a:cubicBezTo>
                  <a:cubicBezTo>
                    <a:pt x="6510" y="1077"/>
                    <a:pt x="6453" y="644"/>
                    <a:pt x="6184" y="354"/>
                  </a:cubicBezTo>
                  <a:cubicBezTo>
                    <a:pt x="5950" y="94"/>
                    <a:pt x="5609" y="0"/>
                    <a:pt x="5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73"/>
            <p:cNvSpPr/>
            <p:nvPr/>
          </p:nvSpPr>
          <p:spPr>
            <a:xfrm>
              <a:off x="1824955" y="1593329"/>
              <a:ext cx="157244" cy="99931"/>
            </a:xfrm>
            <a:custGeom>
              <a:avLst/>
              <a:gdLst/>
              <a:ahLst/>
              <a:cxnLst/>
              <a:rect l="l" t="t" r="r" b="b"/>
              <a:pathLst>
                <a:path w="4944" h="3142" fill="none" extrusionOk="0">
                  <a:moveTo>
                    <a:pt x="1" y="3141"/>
                  </a:moveTo>
                  <a:cubicBezTo>
                    <a:pt x="1426" y="1794"/>
                    <a:pt x="3114" y="723"/>
                    <a:pt x="4943"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73"/>
            <p:cNvSpPr/>
            <p:nvPr/>
          </p:nvSpPr>
          <p:spPr>
            <a:xfrm>
              <a:off x="1696431" y="1636361"/>
              <a:ext cx="232081" cy="103621"/>
            </a:xfrm>
            <a:custGeom>
              <a:avLst/>
              <a:gdLst/>
              <a:ahLst/>
              <a:cxnLst/>
              <a:rect l="l" t="t" r="r" b="b"/>
              <a:pathLst>
                <a:path w="7297" h="3258" extrusionOk="0">
                  <a:moveTo>
                    <a:pt x="4910" y="0"/>
                  </a:moveTo>
                  <a:cubicBezTo>
                    <a:pt x="4805" y="0"/>
                    <a:pt x="4698" y="20"/>
                    <a:pt x="4595" y="51"/>
                  </a:cubicBezTo>
                  <a:cubicBezTo>
                    <a:pt x="4127" y="193"/>
                    <a:pt x="3730" y="519"/>
                    <a:pt x="3354" y="831"/>
                  </a:cubicBezTo>
                  <a:cubicBezTo>
                    <a:pt x="3297" y="675"/>
                    <a:pt x="3219" y="519"/>
                    <a:pt x="3106" y="398"/>
                  </a:cubicBezTo>
                  <a:cubicBezTo>
                    <a:pt x="2994" y="287"/>
                    <a:pt x="2846" y="205"/>
                    <a:pt x="2695" y="205"/>
                  </a:cubicBezTo>
                  <a:cubicBezTo>
                    <a:pt x="2683" y="205"/>
                    <a:pt x="2671" y="206"/>
                    <a:pt x="2659" y="207"/>
                  </a:cubicBezTo>
                  <a:cubicBezTo>
                    <a:pt x="2411" y="221"/>
                    <a:pt x="2234" y="441"/>
                    <a:pt x="2113" y="654"/>
                  </a:cubicBezTo>
                  <a:cubicBezTo>
                    <a:pt x="1893" y="1058"/>
                    <a:pt x="1787" y="1526"/>
                    <a:pt x="1752" y="2015"/>
                  </a:cubicBezTo>
                  <a:cubicBezTo>
                    <a:pt x="1532" y="1788"/>
                    <a:pt x="1305" y="1540"/>
                    <a:pt x="1000" y="1434"/>
                  </a:cubicBezTo>
                  <a:cubicBezTo>
                    <a:pt x="915" y="1403"/>
                    <a:pt x="822" y="1388"/>
                    <a:pt x="729" y="1388"/>
                  </a:cubicBezTo>
                  <a:cubicBezTo>
                    <a:pt x="496" y="1388"/>
                    <a:pt x="263" y="1484"/>
                    <a:pt x="156" y="1682"/>
                  </a:cubicBezTo>
                  <a:cubicBezTo>
                    <a:pt x="0" y="1966"/>
                    <a:pt x="149" y="2320"/>
                    <a:pt x="369" y="2561"/>
                  </a:cubicBezTo>
                  <a:cubicBezTo>
                    <a:pt x="738" y="2965"/>
                    <a:pt x="1298" y="3164"/>
                    <a:pt x="1844" y="3171"/>
                  </a:cubicBezTo>
                  <a:cubicBezTo>
                    <a:pt x="1867" y="3172"/>
                    <a:pt x="1890" y="3172"/>
                    <a:pt x="1913" y="3172"/>
                  </a:cubicBezTo>
                  <a:cubicBezTo>
                    <a:pt x="2435" y="3172"/>
                    <a:pt x="2953" y="3018"/>
                    <a:pt x="3503" y="2774"/>
                  </a:cubicBezTo>
                  <a:cubicBezTo>
                    <a:pt x="4010" y="3093"/>
                    <a:pt x="4611" y="3257"/>
                    <a:pt x="5212" y="3257"/>
                  </a:cubicBezTo>
                  <a:cubicBezTo>
                    <a:pt x="5519" y="3257"/>
                    <a:pt x="5825" y="3215"/>
                    <a:pt x="6119" y="3128"/>
                  </a:cubicBezTo>
                  <a:cubicBezTo>
                    <a:pt x="6460" y="3022"/>
                    <a:pt x="6800" y="2852"/>
                    <a:pt x="7013" y="2568"/>
                  </a:cubicBezTo>
                  <a:cubicBezTo>
                    <a:pt x="7233" y="2285"/>
                    <a:pt x="7297" y="1866"/>
                    <a:pt x="7098" y="1568"/>
                  </a:cubicBezTo>
                  <a:cubicBezTo>
                    <a:pt x="6937" y="1320"/>
                    <a:pt x="6623" y="1199"/>
                    <a:pt x="6319" y="1199"/>
                  </a:cubicBezTo>
                  <a:cubicBezTo>
                    <a:pt x="6302" y="1199"/>
                    <a:pt x="6285" y="1199"/>
                    <a:pt x="6268" y="1200"/>
                  </a:cubicBezTo>
                  <a:cubicBezTo>
                    <a:pt x="5956" y="1207"/>
                    <a:pt x="5652" y="1320"/>
                    <a:pt x="5212" y="1540"/>
                  </a:cubicBezTo>
                  <a:cubicBezTo>
                    <a:pt x="5347" y="1299"/>
                    <a:pt x="5488" y="1044"/>
                    <a:pt x="5510" y="767"/>
                  </a:cubicBezTo>
                  <a:cubicBezTo>
                    <a:pt x="5538" y="484"/>
                    <a:pt x="5425" y="172"/>
                    <a:pt x="5169" y="51"/>
                  </a:cubicBezTo>
                  <a:cubicBezTo>
                    <a:pt x="5088" y="15"/>
                    <a:pt x="5000" y="0"/>
                    <a:pt x="4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9C14DCAD-42DF-1EC6-ACAD-BF09289F3B6A}"/>
              </a:ext>
            </a:extLst>
          </p:cNvPr>
          <p:cNvSpPr txBox="1"/>
          <p:nvPr/>
        </p:nvSpPr>
        <p:spPr>
          <a:xfrm>
            <a:off x="1094658" y="407958"/>
            <a:ext cx="4689230" cy="1200329"/>
          </a:xfrm>
          <a:prstGeom prst="rect">
            <a:avLst/>
          </a:prstGeom>
          <a:noFill/>
        </p:spPr>
        <p:txBody>
          <a:bodyPr wrap="square">
            <a:spAutoFit/>
          </a:bodyPr>
          <a:lstStyle/>
          <a:p>
            <a:r>
              <a:rPr lang="en" sz="7200" b="1"/>
              <a:t>Thanks!</a:t>
            </a:r>
            <a:endParaRPr lang="en-US" sz="7200" b="1"/>
          </a:p>
        </p:txBody>
      </p:sp>
      <p:sp>
        <p:nvSpPr>
          <p:cNvPr id="9" name="TextBox 8">
            <a:extLst>
              <a:ext uri="{FF2B5EF4-FFF2-40B4-BE49-F238E27FC236}">
                <a16:creationId xmlns:a16="http://schemas.microsoft.com/office/drawing/2014/main" id="{1024C263-5A28-953D-3990-CA40BA16B3AE}"/>
              </a:ext>
            </a:extLst>
          </p:cNvPr>
          <p:cNvSpPr txBox="1"/>
          <p:nvPr/>
        </p:nvSpPr>
        <p:spPr>
          <a:xfrm>
            <a:off x="607783" y="1522222"/>
            <a:ext cx="4689230" cy="307777"/>
          </a:xfrm>
          <a:prstGeom prst="rect">
            <a:avLst/>
          </a:prstGeom>
          <a:noFill/>
        </p:spPr>
        <p:txBody>
          <a:bodyPr wrap="square">
            <a:spAutoFit/>
          </a:bodyPr>
          <a:lstStyle/>
          <a:p>
            <a:pPr marL="0" lvl="0" indent="0" algn="ctr" rtl="0">
              <a:spcBef>
                <a:spcPts val="0"/>
              </a:spcBef>
              <a:spcAft>
                <a:spcPts val="0"/>
              </a:spcAft>
              <a:buNone/>
            </a:pPr>
            <a:r>
              <a:rPr lang="en-US" sz="1400">
                <a:latin typeface="Days One"/>
                <a:ea typeface="Days One"/>
                <a:cs typeface="Days One"/>
                <a:sym typeface="Days One"/>
              </a:rPr>
              <a:t>Do you have 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Google Shape;1048;p37"/>
          <p:cNvSpPr txBox="1">
            <a:spLocks noGrp="1"/>
          </p:cNvSpPr>
          <p:nvPr>
            <p:ph type="ctrTitle"/>
          </p:nvPr>
        </p:nvSpPr>
        <p:spPr>
          <a:xfrm>
            <a:off x="550153" y="1684406"/>
            <a:ext cx="4574695" cy="1723800"/>
          </a:xfrm>
          <a:prstGeom prst="rect">
            <a:avLst/>
          </a:prstGeom>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en" sz="5000" dirty="0">
                <a:solidFill>
                  <a:schemeClr val="dk1"/>
                </a:solidFill>
              </a:rPr>
              <a:t>Unit 5</a:t>
            </a:r>
            <a:br>
              <a:rPr lang="en" sz="6800" dirty="0">
                <a:solidFill>
                  <a:schemeClr val="dk1"/>
                </a:solidFill>
              </a:rPr>
            </a:br>
            <a:r>
              <a:rPr lang="en" sz="4500" dirty="0">
                <a:solidFill>
                  <a:schemeClr val="dk1"/>
                </a:solidFill>
              </a:rPr>
              <a:t>Our customs </a:t>
            </a:r>
            <a:br>
              <a:rPr lang="en" sz="4500" dirty="0">
                <a:solidFill>
                  <a:schemeClr val="dk1"/>
                </a:solidFill>
              </a:rPr>
            </a:br>
            <a:r>
              <a:rPr lang="en" sz="4500" dirty="0">
                <a:solidFill>
                  <a:schemeClr val="dk1"/>
                </a:solidFill>
              </a:rPr>
              <a:t>and traditions</a:t>
            </a:r>
            <a:endParaRPr sz="4500" dirty="0"/>
          </a:p>
        </p:txBody>
      </p:sp>
      <p:sp>
        <p:nvSpPr>
          <p:cNvPr id="1049" name="Google Shape;1049;p37"/>
          <p:cNvSpPr txBox="1">
            <a:spLocks noGrp="1"/>
          </p:cNvSpPr>
          <p:nvPr>
            <p:ph type="subTitle" idx="1"/>
          </p:nvPr>
        </p:nvSpPr>
        <p:spPr>
          <a:xfrm>
            <a:off x="787992" y="3519299"/>
            <a:ext cx="4085700" cy="475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500" b="1" dirty="0"/>
              <a:t>Lesson 4: Communication</a:t>
            </a:r>
            <a:endParaRPr sz="2500" b="1" dirty="0"/>
          </a:p>
        </p:txBody>
      </p:sp>
      <p:grpSp>
        <p:nvGrpSpPr>
          <p:cNvPr id="1050" name="Google Shape;1050;p37"/>
          <p:cNvGrpSpPr/>
          <p:nvPr/>
        </p:nvGrpSpPr>
        <p:grpSpPr>
          <a:xfrm>
            <a:off x="5379807" y="949300"/>
            <a:ext cx="3355758" cy="3244890"/>
            <a:chOff x="5379807" y="949300"/>
            <a:chExt cx="3355758" cy="3244890"/>
          </a:xfrm>
        </p:grpSpPr>
        <p:sp>
          <p:nvSpPr>
            <p:cNvPr id="1051" name="Google Shape;1051;p37"/>
            <p:cNvSpPr/>
            <p:nvPr/>
          </p:nvSpPr>
          <p:spPr>
            <a:xfrm>
              <a:off x="5379807" y="949300"/>
              <a:ext cx="3355758" cy="3244890"/>
            </a:xfrm>
            <a:custGeom>
              <a:avLst/>
              <a:gdLst/>
              <a:ahLst/>
              <a:cxnLst/>
              <a:rect l="l" t="t" r="r" b="b"/>
              <a:pathLst>
                <a:path w="54543" h="52741" extrusionOk="0">
                  <a:moveTo>
                    <a:pt x="18876" y="0"/>
                  </a:moveTo>
                  <a:cubicBezTo>
                    <a:pt x="18039" y="0"/>
                    <a:pt x="17196" y="213"/>
                    <a:pt x="16451" y="610"/>
                  </a:cubicBezTo>
                  <a:cubicBezTo>
                    <a:pt x="15969" y="872"/>
                    <a:pt x="15515" y="1198"/>
                    <a:pt x="15104" y="1603"/>
                  </a:cubicBezTo>
                  <a:cubicBezTo>
                    <a:pt x="14990" y="1716"/>
                    <a:pt x="14891" y="1844"/>
                    <a:pt x="14820" y="1985"/>
                  </a:cubicBezTo>
                  <a:cubicBezTo>
                    <a:pt x="14565" y="2276"/>
                    <a:pt x="14331" y="2588"/>
                    <a:pt x="14118" y="2928"/>
                  </a:cubicBezTo>
                  <a:cubicBezTo>
                    <a:pt x="14005" y="3028"/>
                    <a:pt x="13913" y="3155"/>
                    <a:pt x="13835" y="3290"/>
                  </a:cubicBezTo>
                  <a:cubicBezTo>
                    <a:pt x="13764" y="3418"/>
                    <a:pt x="13700" y="3545"/>
                    <a:pt x="13636" y="3680"/>
                  </a:cubicBezTo>
                  <a:cubicBezTo>
                    <a:pt x="13416" y="4134"/>
                    <a:pt x="13225" y="4616"/>
                    <a:pt x="13069" y="5155"/>
                  </a:cubicBezTo>
                  <a:cubicBezTo>
                    <a:pt x="9226" y="6446"/>
                    <a:pt x="6396" y="8317"/>
                    <a:pt x="4468" y="10849"/>
                  </a:cubicBezTo>
                  <a:cubicBezTo>
                    <a:pt x="4106" y="10650"/>
                    <a:pt x="3695" y="10544"/>
                    <a:pt x="3276" y="10544"/>
                  </a:cubicBezTo>
                  <a:cubicBezTo>
                    <a:pt x="3078" y="10544"/>
                    <a:pt x="2879" y="10572"/>
                    <a:pt x="2688" y="10615"/>
                  </a:cubicBezTo>
                  <a:cubicBezTo>
                    <a:pt x="2284" y="10714"/>
                    <a:pt x="1951" y="10984"/>
                    <a:pt x="1759" y="11352"/>
                  </a:cubicBezTo>
                  <a:cubicBezTo>
                    <a:pt x="1738" y="11402"/>
                    <a:pt x="1717" y="11452"/>
                    <a:pt x="1695" y="11501"/>
                  </a:cubicBezTo>
                  <a:cubicBezTo>
                    <a:pt x="1504" y="11721"/>
                    <a:pt x="1383" y="11998"/>
                    <a:pt x="1348" y="12295"/>
                  </a:cubicBezTo>
                  <a:cubicBezTo>
                    <a:pt x="1305" y="12707"/>
                    <a:pt x="1447" y="13118"/>
                    <a:pt x="1731" y="13416"/>
                  </a:cubicBezTo>
                  <a:cubicBezTo>
                    <a:pt x="2092" y="13799"/>
                    <a:pt x="2376" y="14018"/>
                    <a:pt x="2596" y="14189"/>
                  </a:cubicBezTo>
                  <a:cubicBezTo>
                    <a:pt x="1901" y="15954"/>
                    <a:pt x="1504" y="17968"/>
                    <a:pt x="1383" y="20272"/>
                  </a:cubicBezTo>
                  <a:cubicBezTo>
                    <a:pt x="1256" y="20436"/>
                    <a:pt x="1149" y="20620"/>
                    <a:pt x="1064" y="20811"/>
                  </a:cubicBezTo>
                  <a:cubicBezTo>
                    <a:pt x="816" y="20932"/>
                    <a:pt x="596" y="21109"/>
                    <a:pt x="426" y="21336"/>
                  </a:cubicBezTo>
                  <a:cubicBezTo>
                    <a:pt x="100" y="21762"/>
                    <a:pt x="1" y="22293"/>
                    <a:pt x="142" y="22797"/>
                  </a:cubicBezTo>
                  <a:cubicBezTo>
                    <a:pt x="206" y="23038"/>
                    <a:pt x="483" y="23761"/>
                    <a:pt x="1419" y="24002"/>
                  </a:cubicBezTo>
                  <a:cubicBezTo>
                    <a:pt x="1475" y="25087"/>
                    <a:pt x="1582" y="26264"/>
                    <a:pt x="1738" y="27569"/>
                  </a:cubicBezTo>
                  <a:cubicBezTo>
                    <a:pt x="1745" y="27640"/>
                    <a:pt x="1759" y="27711"/>
                    <a:pt x="1780" y="27782"/>
                  </a:cubicBezTo>
                  <a:cubicBezTo>
                    <a:pt x="1738" y="27945"/>
                    <a:pt x="1717" y="28122"/>
                    <a:pt x="1738" y="28299"/>
                  </a:cubicBezTo>
                  <a:cubicBezTo>
                    <a:pt x="2220" y="32383"/>
                    <a:pt x="3099" y="35957"/>
                    <a:pt x="4354" y="38935"/>
                  </a:cubicBezTo>
                  <a:cubicBezTo>
                    <a:pt x="5453" y="41545"/>
                    <a:pt x="6879" y="43778"/>
                    <a:pt x="8595" y="45586"/>
                  </a:cubicBezTo>
                  <a:cubicBezTo>
                    <a:pt x="8212" y="46054"/>
                    <a:pt x="8084" y="46707"/>
                    <a:pt x="8297" y="47295"/>
                  </a:cubicBezTo>
                  <a:cubicBezTo>
                    <a:pt x="8460" y="47742"/>
                    <a:pt x="8864" y="48331"/>
                    <a:pt x="9885" y="48543"/>
                  </a:cubicBezTo>
                  <a:cubicBezTo>
                    <a:pt x="10771" y="48735"/>
                    <a:pt x="11644" y="48749"/>
                    <a:pt x="12388" y="48749"/>
                  </a:cubicBezTo>
                  <a:lnTo>
                    <a:pt x="12580" y="48749"/>
                  </a:lnTo>
                  <a:cubicBezTo>
                    <a:pt x="14927" y="50124"/>
                    <a:pt x="17692" y="51032"/>
                    <a:pt x="20805" y="51443"/>
                  </a:cubicBezTo>
                  <a:cubicBezTo>
                    <a:pt x="21025" y="51599"/>
                    <a:pt x="21280" y="51713"/>
                    <a:pt x="21542" y="51798"/>
                  </a:cubicBezTo>
                  <a:cubicBezTo>
                    <a:pt x="21684" y="51840"/>
                    <a:pt x="21833" y="51862"/>
                    <a:pt x="21982" y="51862"/>
                  </a:cubicBezTo>
                  <a:lnTo>
                    <a:pt x="22102" y="51862"/>
                  </a:lnTo>
                  <a:cubicBezTo>
                    <a:pt x="22358" y="51897"/>
                    <a:pt x="22592" y="51904"/>
                    <a:pt x="22790" y="51904"/>
                  </a:cubicBezTo>
                  <a:cubicBezTo>
                    <a:pt x="22882" y="51904"/>
                    <a:pt x="22975" y="51897"/>
                    <a:pt x="23074" y="51897"/>
                  </a:cubicBezTo>
                  <a:cubicBezTo>
                    <a:pt x="23471" y="51890"/>
                    <a:pt x="23889" y="51883"/>
                    <a:pt x="24293" y="51883"/>
                  </a:cubicBezTo>
                  <a:cubicBezTo>
                    <a:pt x="24811" y="51883"/>
                    <a:pt x="25237" y="51897"/>
                    <a:pt x="25627" y="51926"/>
                  </a:cubicBezTo>
                  <a:cubicBezTo>
                    <a:pt x="26492" y="51989"/>
                    <a:pt x="27350" y="52138"/>
                    <a:pt x="28257" y="52301"/>
                  </a:cubicBezTo>
                  <a:lnTo>
                    <a:pt x="28399" y="52323"/>
                  </a:lnTo>
                  <a:cubicBezTo>
                    <a:pt x="28477" y="52337"/>
                    <a:pt x="28562" y="52344"/>
                    <a:pt x="28640" y="52344"/>
                  </a:cubicBezTo>
                  <a:cubicBezTo>
                    <a:pt x="28761" y="52344"/>
                    <a:pt x="28881" y="52330"/>
                    <a:pt x="28995" y="52301"/>
                  </a:cubicBezTo>
                  <a:cubicBezTo>
                    <a:pt x="29030" y="52308"/>
                    <a:pt x="29066" y="52315"/>
                    <a:pt x="29108" y="52323"/>
                  </a:cubicBezTo>
                  <a:cubicBezTo>
                    <a:pt x="30072" y="52493"/>
                    <a:pt x="30945" y="52635"/>
                    <a:pt x="31859" y="52705"/>
                  </a:cubicBezTo>
                  <a:cubicBezTo>
                    <a:pt x="32185" y="52734"/>
                    <a:pt x="32505" y="52741"/>
                    <a:pt x="32824" y="52741"/>
                  </a:cubicBezTo>
                  <a:cubicBezTo>
                    <a:pt x="35000" y="52741"/>
                    <a:pt x="36844" y="52145"/>
                    <a:pt x="38156" y="51004"/>
                  </a:cubicBezTo>
                  <a:cubicBezTo>
                    <a:pt x="38220" y="50947"/>
                    <a:pt x="38291" y="50890"/>
                    <a:pt x="38361" y="50819"/>
                  </a:cubicBezTo>
                  <a:cubicBezTo>
                    <a:pt x="38383" y="50798"/>
                    <a:pt x="38397" y="50784"/>
                    <a:pt x="38411" y="50770"/>
                  </a:cubicBezTo>
                  <a:lnTo>
                    <a:pt x="38418" y="50763"/>
                  </a:lnTo>
                  <a:cubicBezTo>
                    <a:pt x="38475" y="50706"/>
                    <a:pt x="38525" y="50656"/>
                    <a:pt x="38574" y="50600"/>
                  </a:cubicBezTo>
                  <a:lnTo>
                    <a:pt x="38581" y="50592"/>
                  </a:lnTo>
                  <a:cubicBezTo>
                    <a:pt x="38595" y="50578"/>
                    <a:pt x="38610" y="50564"/>
                    <a:pt x="38624" y="50550"/>
                  </a:cubicBezTo>
                  <a:cubicBezTo>
                    <a:pt x="38688" y="50472"/>
                    <a:pt x="38751" y="50401"/>
                    <a:pt x="38808" y="50323"/>
                  </a:cubicBezTo>
                  <a:cubicBezTo>
                    <a:pt x="38822" y="50309"/>
                    <a:pt x="38829" y="50295"/>
                    <a:pt x="38844" y="50280"/>
                  </a:cubicBezTo>
                  <a:cubicBezTo>
                    <a:pt x="38893" y="50217"/>
                    <a:pt x="38936" y="50146"/>
                    <a:pt x="38985" y="50082"/>
                  </a:cubicBezTo>
                  <a:cubicBezTo>
                    <a:pt x="38985" y="50075"/>
                    <a:pt x="38993" y="50075"/>
                    <a:pt x="38993" y="50075"/>
                  </a:cubicBezTo>
                  <a:cubicBezTo>
                    <a:pt x="39120" y="49954"/>
                    <a:pt x="39227" y="49812"/>
                    <a:pt x="39312" y="49656"/>
                  </a:cubicBezTo>
                  <a:cubicBezTo>
                    <a:pt x="39319" y="49628"/>
                    <a:pt x="39333" y="49600"/>
                    <a:pt x="39347" y="49571"/>
                  </a:cubicBezTo>
                  <a:cubicBezTo>
                    <a:pt x="41354" y="48848"/>
                    <a:pt x="43098" y="47941"/>
                    <a:pt x="44644" y="46820"/>
                  </a:cubicBezTo>
                  <a:cubicBezTo>
                    <a:pt x="46246" y="46813"/>
                    <a:pt x="48324" y="46792"/>
                    <a:pt x="50820" y="46749"/>
                  </a:cubicBezTo>
                  <a:cubicBezTo>
                    <a:pt x="51763" y="46728"/>
                    <a:pt x="52203" y="46217"/>
                    <a:pt x="52380" y="45913"/>
                  </a:cubicBezTo>
                  <a:cubicBezTo>
                    <a:pt x="52600" y="45544"/>
                    <a:pt x="52656" y="45097"/>
                    <a:pt x="52550" y="44686"/>
                  </a:cubicBezTo>
                  <a:cubicBezTo>
                    <a:pt x="52706" y="44416"/>
                    <a:pt x="52827" y="44126"/>
                    <a:pt x="52912" y="43807"/>
                  </a:cubicBezTo>
                  <a:cubicBezTo>
                    <a:pt x="53210" y="42608"/>
                    <a:pt x="52770" y="41360"/>
                    <a:pt x="51806" y="40694"/>
                  </a:cubicBezTo>
                  <a:cubicBezTo>
                    <a:pt x="51756" y="40658"/>
                    <a:pt x="51706" y="40623"/>
                    <a:pt x="51650" y="40595"/>
                  </a:cubicBezTo>
                  <a:cubicBezTo>
                    <a:pt x="51657" y="40460"/>
                    <a:pt x="51650" y="40332"/>
                    <a:pt x="51628" y="40212"/>
                  </a:cubicBezTo>
                  <a:cubicBezTo>
                    <a:pt x="52430" y="39403"/>
                    <a:pt x="52805" y="38311"/>
                    <a:pt x="52678" y="37077"/>
                  </a:cubicBezTo>
                  <a:cubicBezTo>
                    <a:pt x="52621" y="36517"/>
                    <a:pt x="52430" y="36007"/>
                    <a:pt x="52118" y="35574"/>
                  </a:cubicBezTo>
                  <a:cubicBezTo>
                    <a:pt x="52713" y="33497"/>
                    <a:pt x="53117" y="31221"/>
                    <a:pt x="53366" y="28647"/>
                  </a:cubicBezTo>
                  <a:lnTo>
                    <a:pt x="53387" y="28434"/>
                  </a:lnTo>
                  <a:lnTo>
                    <a:pt x="53394" y="28299"/>
                  </a:lnTo>
                  <a:cubicBezTo>
                    <a:pt x="53401" y="28242"/>
                    <a:pt x="53408" y="28186"/>
                    <a:pt x="53408" y="28129"/>
                  </a:cubicBezTo>
                  <a:cubicBezTo>
                    <a:pt x="53408" y="28008"/>
                    <a:pt x="53387" y="27888"/>
                    <a:pt x="53358" y="27774"/>
                  </a:cubicBezTo>
                  <a:cubicBezTo>
                    <a:pt x="53380" y="27704"/>
                    <a:pt x="53394" y="27633"/>
                    <a:pt x="53401" y="27555"/>
                  </a:cubicBezTo>
                  <a:cubicBezTo>
                    <a:pt x="53670" y="24690"/>
                    <a:pt x="53883" y="22293"/>
                    <a:pt x="53926" y="20053"/>
                  </a:cubicBezTo>
                  <a:cubicBezTo>
                    <a:pt x="54472" y="18946"/>
                    <a:pt x="54543" y="17670"/>
                    <a:pt x="54110" y="16557"/>
                  </a:cubicBezTo>
                  <a:cubicBezTo>
                    <a:pt x="54039" y="16394"/>
                    <a:pt x="53947" y="16238"/>
                    <a:pt x="53834" y="16110"/>
                  </a:cubicBezTo>
                  <a:cubicBezTo>
                    <a:pt x="53812" y="16068"/>
                    <a:pt x="53784" y="16032"/>
                    <a:pt x="53763" y="15990"/>
                  </a:cubicBezTo>
                  <a:cubicBezTo>
                    <a:pt x="53656" y="15047"/>
                    <a:pt x="53493" y="14174"/>
                    <a:pt x="53266" y="13366"/>
                  </a:cubicBezTo>
                  <a:cubicBezTo>
                    <a:pt x="53344" y="13182"/>
                    <a:pt x="53408" y="12990"/>
                    <a:pt x="53458" y="12806"/>
                  </a:cubicBezTo>
                  <a:cubicBezTo>
                    <a:pt x="53536" y="12501"/>
                    <a:pt x="53578" y="12196"/>
                    <a:pt x="53585" y="11877"/>
                  </a:cubicBezTo>
                  <a:cubicBezTo>
                    <a:pt x="53592" y="11778"/>
                    <a:pt x="53585" y="11678"/>
                    <a:pt x="53564" y="11579"/>
                  </a:cubicBezTo>
                  <a:cubicBezTo>
                    <a:pt x="53706" y="11005"/>
                    <a:pt x="53628" y="10395"/>
                    <a:pt x="53344" y="9757"/>
                  </a:cubicBezTo>
                  <a:cubicBezTo>
                    <a:pt x="52869" y="8700"/>
                    <a:pt x="51976" y="7857"/>
                    <a:pt x="50898" y="7438"/>
                  </a:cubicBezTo>
                  <a:cubicBezTo>
                    <a:pt x="50784" y="7396"/>
                    <a:pt x="50664" y="7367"/>
                    <a:pt x="50543" y="7346"/>
                  </a:cubicBezTo>
                  <a:cubicBezTo>
                    <a:pt x="50430" y="7296"/>
                    <a:pt x="50316" y="7254"/>
                    <a:pt x="50196" y="7233"/>
                  </a:cubicBezTo>
                  <a:cubicBezTo>
                    <a:pt x="50068" y="7204"/>
                    <a:pt x="49941" y="7183"/>
                    <a:pt x="49813" y="7169"/>
                  </a:cubicBezTo>
                  <a:cubicBezTo>
                    <a:pt x="49373" y="6729"/>
                    <a:pt x="48835" y="6375"/>
                    <a:pt x="48260" y="6162"/>
                  </a:cubicBezTo>
                  <a:cubicBezTo>
                    <a:pt x="48090" y="6098"/>
                    <a:pt x="47920" y="6070"/>
                    <a:pt x="47743" y="6070"/>
                  </a:cubicBezTo>
                  <a:cubicBezTo>
                    <a:pt x="47650" y="6048"/>
                    <a:pt x="47558" y="6027"/>
                    <a:pt x="47466" y="6013"/>
                  </a:cubicBezTo>
                  <a:cubicBezTo>
                    <a:pt x="46892" y="5694"/>
                    <a:pt x="46268" y="5403"/>
                    <a:pt x="45601" y="5141"/>
                  </a:cubicBezTo>
                  <a:cubicBezTo>
                    <a:pt x="45140" y="4418"/>
                    <a:pt x="44467" y="3829"/>
                    <a:pt x="43694" y="3474"/>
                  </a:cubicBezTo>
                  <a:cubicBezTo>
                    <a:pt x="43091" y="3198"/>
                    <a:pt x="42439" y="3049"/>
                    <a:pt x="41751" y="3035"/>
                  </a:cubicBezTo>
                  <a:cubicBezTo>
                    <a:pt x="41623" y="2999"/>
                    <a:pt x="41496" y="2985"/>
                    <a:pt x="41361" y="2985"/>
                  </a:cubicBezTo>
                  <a:lnTo>
                    <a:pt x="41255" y="2985"/>
                  </a:lnTo>
                  <a:lnTo>
                    <a:pt x="41226" y="2992"/>
                  </a:lnTo>
                  <a:cubicBezTo>
                    <a:pt x="41191" y="2978"/>
                    <a:pt x="41162" y="2964"/>
                    <a:pt x="41127" y="2950"/>
                  </a:cubicBezTo>
                  <a:cubicBezTo>
                    <a:pt x="40815" y="2836"/>
                    <a:pt x="40482" y="2780"/>
                    <a:pt x="40106" y="2780"/>
                  </a:cubicBezTo>
                  <a:cubicBezTo>
                    <a:pt x="39992" y="2780"/>
                    <a:pt x="39872" y="2780"/>
                    <a:pt x="39730" y="2794"/>
                  </a:cubicBezTo>
                  <a:cubicBezTo>
                    <a:pt x="39574" y="2808"/>
                    <a:pt x="39418" y="2843"/>
                    <a:pt x="39283" y="2900"/>
                  </a:cubicBezTo>
                  <a:cubicBezTo>
                    <a:pt x="39255" y="2907"/>
                    <a:pt x="39227" y="2914"/>
                    <a:pt x="39198" y="2914"/>
                  </a:cubicBezTo>
                  <a:cubicBezTo>
                    <a:pt x="38978" y="2921"/>
                    <a:pt x="38766" y="2978"/>
                    <a:pt x="38567" y="3077"/>
                  </a:cubicBezTo>
                  <a:cubicBezTo>
                    <a:pt x="38397" y="3162"/>
                    <a:pt x="38234" y="3276"/>
                    <a:pt x="38071" y="3404"/>
                  </a:cubicBezTo>
                  <a:cubicBezTo>
                    <a:pt x="35858" y="3148"/>
                    <a:pt x="33320" y="3021"/>
                    <a:pt x="30526" y="3021"/>
                  </a:cubicBezTo>
                  <a:cubicBezTo>
                    <a:pt x="30136" y="3021"/>
                    <a:pt x="29739" y="3021"/>
                    <a:pt x="29335" y="3028"/>
                  </a:cubicBezTo>
                  <a:cubicBezTo>
                    <a:pt x="29214" y="3028"/>
                    <a:pt x="29101" y="3049"/>
                    <a:pt x="28995" y="3077"/>
                  </a:cubicBezTo>
                  <a:cubicBezTo>
                    <a:pt x="28881" y="3042"/>
                    <a:pt x="28761" y="3028"/>
                    <a:pt x="28640" y="3028"/>
                  </a:cubicBezTo>
                  <a:lnTo>
                    <a:pt x="28534" y="3028"/>
                  </a:lnTo>
                  <a:cubicBezTo>
                    <a:pt x="28456" y="3028"/>
                    <a:pt x="28378" y="3035"/>
                    <a:pt x="28293" y="3035"/>
                  </a:cubicBezTo>
                  <a:cubicBezTo>
                    <a:pt x="28151" y="3035"/>
                    <a:pt x="28009" y="3035"/>
                    <a:pt x="27867" y="3042"/>
                  </a:cubicBezTo>
                  <a:cubicBezTo>
                    <a:pt x="27789" y="2872"/>
                    <a:pt x="27690" y="2716"/>
                    <a:pt x="27576" y="2574"/>
                  </a:cubicBezTo>
                  <a:cubicBezTo>
                    <a:pt x="27094" y="1950"/>
                    <a:pt x="26314" y="1595"/>
                    <a:pt x="25435" y="1588"/>
                  </a:cubicBezTo>
                  <a:lnTo>
                    <a:pt x="25421" y="1588"/>
                  </a:lnTo>
                  <a:cubicBezTo>
                    <a:pt x="24655" y="1588"/>
                    <a:pt x="23875" y="1844"/>
                    <a:pt x="23159" y="2333"/>
                  </a:cubicBezTo>
                  <a:cubicBezTo>
                    <a:pt x="23010" y="2241"/>
                    <a:pt x="22854" y="2177"/>
                    <a:pt x="22691" y="2127"/>
                  </a:cubicBezTo>
                  <a:cubicBezTo>
                    <a:pt x="22273" y="1525"/>
                    <a:pt x="21762" y="1035"/>
                    <a:pt x="21195" y="688"/>
                  </a:cubicBezTo>
                  <a:cubicBezTo>
                    <a:pt x="21074" y="574"/>
                    <a:pt x="20932" y="475"/>
                    <a:pt x="20776" y="397"/>
                  </a:cubicBezTo>
                  <a:cubicBezTo>
                    <a:pt x="20202" y="135"/>
                    <a:pt x="19543" y="0"/>
                    <a:pt x="18876"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2" name="Google Shape;1052;p37"/>
            <p:cNvGrpSpPr/>
            <p:nvPr/>
          </p:nvGrpSpPr>
          <p:grpSpPr>
            <a:xfrm>
              <a:off x="5469264" y="1029964"/>
              <a:ext cx="3228457" cy="3077176"/>
              <a:chOff x="5352464" y="1620859"/>
              <a:chExt cx="3228457" cy="3077176"/>
            </a:xfrm>
          </p:grpSpPr>
          <p:sp>
            <p:nvSpPr>
              <p:cNvPr id="1053" name="Google Shape;1053;p37"/>
              <p:cNvSpPr/>
              <p:nvPr/>
            </p:nvSpPr>
            <p:spPr>
              <a:xfrm>
                <a:off x="5456687" y="3270777"/>
                <a:ext cx="1568457" cy="1364255"/>
              </a:xfrm>
              <a:custGeom>
                <a:avLst/>
                <a:gdLst/>
                <a:ahLst/>
                <a:cxnLst/>
                <a:rect l="l" t="t" r="r" b="b"/>
                <a:pathLst>
                  <a:path w="25493" h="22174" extrusionOk="0">
                    <a:moveTo>
                      <a:pt x="1" y="1"/>
                    </a:moveTo>
                    <a:cubicBezTo>
                      <a:pt x="1875" y="15974"/>
                      <a:pt x="9631" y="22174"/>
                      <a:pt x="21988" y="22174"/>
                    </a:cubicBezTo>
                    <a:cubicBezTo>
                      <a:pt x="23049" y="22174"/>
                      <a:pt x="24144" y="22128"/>
                      <a:pt x="25272" y="22039"/>
                    </a:cubicBezTo>
                    <a:cubicBezTo>
                      <a:pt x="25350" y="22032"/>
                      <a:pt x="25421" y="22025"/>
                      <a:pt x="25492" y="22018"/>
                    </a:cubicBezTo>
                    <a:lnTo>
                      <a:pt x="25492" y="1"/>
                    </a:lnTo>
                    <a:close/>
                  </a:path>
                </a:pathLst>
              </a:custGeom>
              <a:solidFill>
                <a:srgbClr val="FE5D78">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7"/>
              <p:cNvSpPr/>
              <p:nvPr/>
            </p:nvSpPr>
            <p:spPr>
              <a:xfrm>
                <a:off x="5802211" y="3270777"/>
                <a:ext cx="1222932" cy="976463"/>
              </a:xfrm>
              <a:custGeom>
                <a:avLst/>
                <a:gdLst/>
                <a:ahLst/>
                <a:cxnLst/>
                <a:rect l="l" t="t" r="r" b="b"/>
                <a:pathLst>
                  <a:path w="19877" h="15871" extrusionOk="0">
                    <a:moveTo>
                      <a:pt x="1" y="1"/>
                    </a:moveTo>
                    <a:cubicBezTo>
                      <a:pt x="1" y="44"/>
                      <a:pt x="1" y="79"/>
                      <a:pt x="8" y="122"/>
                    </a:cubicBezTo>
                    <a:cubicBezTo>
                      <a:pt x="419" y="5681"/>
                      <a:pt x="2688" y="13176"/>
                      <a:pt x="8708" y="14601"/>
                    </a:cubicBezTo>
                    <a:cubicBezTo>
                      <a:pt x="11468" y="15249"/>
                      <a:pt x="14852" y="15871"/>
                      <a:pt x="18325" y="15871"/>
                    </a:cubicBezTo>
                    <a:cubicBezTo>
                      <a:pt x="18841" y="15871"/>
                      <a:pt x="19358" y="15857"/>
                      <a:pt x="19876" y="15828"/>
                    </a:cubicBezTo>
                    <a:lnTo>
                      <a:pt x="19876" y="1"/>
                    </a:lnTo>
                    <a:close/>
                  </a:path>
                </a:pathLst>
              </a:custGeom>
              <a:solidFill>
                <a:srgbClr val="FE5D78">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7"/>
              <p:cNvSpPr/>
              <p:nvPr/>
            </p:nvSpPr>
            <p:spPr>
              <a:xfrm>
                <a:off x="6196154" y="3270777"/>
                <a:ext cx="828988" cy="698063"/>
              </a:xfrm>
              <a:custGeom>
                <a:avLst/>
                <a:gdLst/>
                <a:ahLst/>
                <a:cxnLst/>
                <a:rect l="l" t="t" r="r" b="b"/>
                <a:pathLst>
                  <a:path w="13474" h="11346" extrusionOk="0">
                    <a:moveTo>
                      <a:pt x="1" y="1"/>
                    </a:moveTo>
                    <a:cubicBezTo>
                      <a:pt x="845" y="7354"/>
                      <a:pt x="5533" y="11346"/>
                      <a:pt x="10765" y="11346"/>
                    </a:cubicBezTo>
                    <a:cubicBezTo>
                      <a:pt x="11203" y="11346"/>
                      <a:pt x="11646" y="11318"/>
                      <a:pt x="12090" y="11261"/>
                    </a:cubicBezTo>
                    <a:cubicBezTo>
                      <a:pt x="12573" y="11197"/>
                      <a:pt x="13033" y="11126"/>
                      <a:pt x="13473" y="11034"/>
                    </a:cubicBezTo>
                    <a:lnTo>
                      <a:pt x="13473" y="1"/>
                    </a:lnTo>
                    <a:close/>
                  </a:path>
                </a:pathLst>
              </a:custGeom>
              <a:solidFill>
                <a:srgbClr val="FE5D78">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7"/>
              <p:cNvSpPr/>
              <p:nvPr/>
            </p:nvSpPr>
            <p:spPr>
              <a:xfrm>
                <a:off x="6467171" y="3270777"/>
                <a:ext cx="557970" cy="436581"/>
              </a:xfrm>
              <a:custGeom>
                <a:avLst/>
                <a:gdLst/>
                <a:ahLst/>
                <a:cxnLst/>
                <a:rect l="l" t="t" r="r" b="b"/>
                <a:pathLst>
                  <a:path w="9069" h="7096" extrusionOk="0">
                    <a:moveTo>
                      <a:pt x="552" y="1"/>
                    </a:moveTo>
                    <a:cubicBezTo>
                      <a:pt x="1" y="3794"/>
                      <a:pt x="2723" y="7096"/>
                      <a:pt x="6907" y="7096"/>
                    </a:cubicBezTo>
                    <a:cubicBezTo>
                      <a:pt x="7299" y="7096"/>
                      <a:pt x="7703" y="7067"/>
                      <a:pt x="8118" y="7007"/>
                    </a:cubicBezTo>
                    <a:cubicBezTo>
                      <a:pt x="8444" y="6957"/>
                      <a:pt x="8763" y="6893"/>
                      <a:pt x="9068" y="6822"/>
                    </a:cubicBezTo>
                    <a:lnTo>
                      <a:pt x="9068" y="1"/>
                    </a:lnTo>
                    <a:close/>
                  </a:path>
                </a:pathLst>
              </a:custGeom>
              <a:solidFill>
                <a:srgbClr val="FE5D78">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7"/>
              <p:cNvSpPr/>
              <p:nvPr/>
            </p:nvSpPr>
            <p:spPr>
              <a:xfrm>
                <a:off x="6297793" y="3346699"/>
                <a:ext cx="696340" cy="429260"/>
              </a:xfrm>
              <a:custGeom>
                <a:avLst/>
                <a:gdLst/>
                <a:ahLst/>
                <a:cxnLst/>
                <a:rect l="l" t="t" r="r" b="b"/>
                <a:pathLst>
                  <a:path w="11318" h="6977" extrusionOk="0">
                    <a:moveTo>
                      <a:pt x="7407" y="1"/>
                    </a:moveTo>
                    <a:cubicBezTo>
                      <a:pt x="6974" y="1"/>
                      <a:pt x="6533" y="118"/>
                      <a:pt x="6163" y="334"/>
                    </a:cubicBezTo>
                    <a:cubicBezTo>
                      <a:pt x="5340" y="816"/>
                      <a:pt x="4808" y="1660"/>
                      <a:pt x="4411" y="2525"/>
                    </a:cubicBezTo>
                    <a:cubicBezTo>
                      <a:pt x="4077" y="2221"/>
                      <a:pt x="3632" y="2064"/>
                      <a:pt x="3189" y="2064"/>
                    </a:cubicBezTo>
                    <a:cubicBezTo>
                      <a:pt x="3002" y="2064"/>
                      <a:pt x="2816" y="2092"/>
                      <a:pt x="2639" y="2149"/>
                    </a:cubicBezTo>
                    <a:cubicBezTo>
                      <a:pt x="2036" y="2341"/>
                      <a:pt x="1561" y="2823"/>
                      <a:pt x="1313" y="3404"/>
                    </a:cubicBezTo>
                    <a:cubicBezTo>
                      <a:pt x="1064" y="3979"/>
                      <a:pt x="1043" y="4638"/>
                      <a:pt x="1178" y="5248"/>
                    </a:cubicBezTo>
                    <a:cubicBezTo>
                      <a:pt x="1038" y="5198"/>
                      <a:pt x="903" y="5176"/>
                      <a:pt x="778" y="5176"/>
                    </a:cubicBezTo>
                    <a:cubicBezTo>
                      <a:pt x="422" y="5176"/>
                      <a:pt x="149" y="5359"/>
                      <a:pt x="86" y="5617"/>
                    </a:cubicBezTo>
                    <a:cubicBezTo>
                      <a:pt x="1" y="5957"/>
                      <a:pt x="221" y="6319"/>
                      <a:pt x="526" y="6510"/>
                    </a:cubicBezTo>
                    <a:cubicBezTo>
                      <a:pt x="823" y="6694"/>
                      <a:pt x="1185" y="6744"/>
                      <a:pt x="1539" y="6787"/>
                    </a:cubicBezTo>
                    <a:cubicBezTo>
                      <a:pt x="2596" y="6915"/>
                      <a:pt x="3664" y="6976"/>
                      <a:pt x="4733" y="6976"/>
                    </a:cubicBezTo>
                    <a:cubicBezTo>
                      <a:pt x="5141" y="6976"/>
                      <a:pt x="5549" y="6967"/>
                      <a:pt x="5957" y="6950"/>
                    </a:cubicBezTo>
                    <a:cubicBezTo>
                      <a:pt x="7638" y="6872"/>
                      <a:pt x="9190" y="6865"/>
                      <a:pt x="10736" y="6808"/>
                    </a:cubicBezTo>
                    <a:cubicBezTo>
                      <a:pt x="10906" y="6801"/>
                      <a:pt x="11105" y="6780"/>
                      <a:pt x="11197" y="6638"/>
                    </a:cubicBezTo>
                    <a:cubicBezTo>
                      <a:pt x="11318" y="6446"/>
                      <a:pt x="11126" y="6177"/>
                      <a:pt x="10906" y="6134"/>
                    </a:cubicBezTo>
                    <a:cubicBezTo>
                      <a:pt x="10869" y="6127"/>
                      <a:pt x="10833" y="6124"/>
                      <a:pt x="10796" y="6124"/>
                    </a:cubicBezTo>
                    <a:cubicBezTo>
                      <a:pt x="10608" y="6124"/>
                      <a:pt x="10426" y="6208"/>
                      <a:pt x="10254" y="6297"/>
                    </a:cubicBezTo>
                    <a:cubicBezTo>
                      <a:pt x="10623" y="5957"/>
                      <a:pt x="11048" y="5510"/>
                      <a:pt x="11140" y="4971"/>
                    </a:cubicBezTo>
                    <a:cubicBezTo>
                      <a:pt x="11225" y="4440"/>
                      <a:pt x="10942" y="3837"/>
                      <a:pt x="10431" y="3638"/>
                    </a:cubicBezTo>
                    <a:cubicBezTo>
                      <a:pt x="10289" y="3583"/>
                      <a:pt x="10142" y="3561"/>
                      <a:pt x="9993" y="3561"/>
                    </a:cubicBezTo>
                    <a:cubicBezTo>
                      <a:pt x="9623" y="3561"/>
                      <a:pt x="9240" y="3702"/>
                      <a:pt x="8886" y="3844"/>
                    </a:cubicBezTo>
                    <a:cubicBezTo>
                      <a:pt x="9120" y="3234"/>
                      <a:pt x="9297" y="2681"/>
                      <a:pt x="9311" y="2121"/>
                    </a:cubicBezTo>
                    <a:cubicBezTo>
                      <a:pt x="9332" y="1554"/>
                      <a:pt x="9176" y="965"/>
                      <a:pt x="8793" y="547"/>
                    </a:cubicBezTo>
                    <a:cubicBezTo>
                      <a:pt x="8437" y="171"/>
                      <a:pt x="7929" y="1"/>
                      <a:pt x="7407" y="1"/>
                    </a:cubicBezTo>
                    <a:close/>
                  </a:path>
                </a:pathLst>
              </a:custGeom>
              <a:solidFill>
                <a:srgbClr val="FE5D78">
                  <a:alpha val="22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7"/>
              <p:cNvSpPr/>
              <p:nvPr/>
            </p:nvSpPr>
            <p:spPr>
              <a:xfrm>
                <a:off x="5852415" y="4129913"/>
                <a:ext cx="636968" cy="323806"/>
              </a:xfrm>
              <a:custGeom>
                <a:avLst/>
                <a:gdLst/>
                <a:ahLst/>
                <a:cxnLst/>
                <a:rect l="l" t="t" r="r" b="b"/>
                <a:pathLst>
                  <a:path w="10353" h="5263" extrusionOk="0">
                    <a:moveTo>
                      <a:pt x="5601" y="0"/>
                    </a:moveTo>
                    <a:cubicBezTo>
                      <a:pt x="5390" y="0"/>
                      <a:pt x="5178" y="34"/>
                      <a:pt x="4978" y="98"/>
                    </a:cubicBezTo>
                    <a:cubicBezTo>
                      <a:pt x="4404" y="282"/>
                      <a:pt x="3928" y="701"/>
                      <a:pt x="3602" y="1204"/>
                    </a:cubicBezTo>
                    <a:cubicBezTo>
                      <a:pt x="3269" y="1708"/>
                      <a:pt x="3078" y="2289"/>
                      <a:pt x="2964" y="2877"/>
                    </a:cubicBezTo>
                    <a:cubicBezTo>
                      <a:pt x="2616" y="2691"/>
                      <a:pt x="2210" y="2572"/>
                      <a:pt x="1829" y="2572"/>
                    </a:cubicBezTo>
                    <a:cubicBezTo>
                      <a:pt x="1558" y="2572"/>
                      <a:pt x="1300" y="2633"/>
                      <a:pt x="1085" y="2771"/>
                    </a:cubicBezTo>
                    <a:cubicBezTo>
                      <a:pt x="567" y="3104"/>
                      <a:pt x="369" y="3856"/>
                      <a:pt x="653" y="4402"/>
                    </a:cubicBezTo>
                    <a:cubicBezTo>
                      <a:pt x="587" y="4313"/>
                      <a:pt x="477" y="4264"/>
                      <a:pt x="370" y="4264"/>
                    </a:cubicBezTo>
                    <a:cubicBezTo>
                      <a:pt x="315" y="4264"/>
                      <a:pt x="261" y="4276"/>
                      <a:pt x="213" y="4303"/>
                    </a:cubicBezTo>
                    <a:cubicBezTo>
                      <a:pt x="71" y="4381"/>
                      <a:pt x="0" y="4572"/>
                      <a:pt x="50" y="4721"/>
                    </a:cubicBezTo>
                    <a:cubicBezTo>
                      <a:pt x="128" y="4934"/>
                      <a:pt x="383" y="5019"/>
                      <a:pt x="603" y="5069"/>
                    </a:cubicBezTo>
                    <a:cubicBezTo>
                      <a:pt x="1312" y="5218"/>
                      <a:pt x="2038" y="5242"/>
                      <a:pt x="2768" y="5242"/>
                    </a:cubicBezTo>
                    <a:cubicBezTo>
                      <a:pt x="2973" y="5242"/>
                      <a:pt x="3178" y="5240"/>
                      <a:pt x="3382" y="5239"/>
                    </a:cubicBezTo>
                    <a:cubicBezTo>
                      <a:pt x="3458" y="5238"/>
                      <a:pt x="3534" y="5238"/>
                      <a:pt x="3609" y="5238"/>
                    </a:cubicBezTo>
                    <a:cubicBezTo>
                      <a:pt x="4732" y="5238"/>
                      <a:pt x="5826" y="5263"/>
                      <a:pt x="6906" y="5263"/>
                    </a:cubicBezTo>
                    <a:cubicBezTo>
                      <a:pt x="7936" y="5263"/>
                      <a:pt x="8953" y="5241"/>
                      <a:pt x="9970" y="5154"/>
                    </a:cubicBezTo>
                    <a:cubicBezTo>
                      <a:pt x="10133" y="5139"/>
                      <a:pt x="10338" y="5083"/>
                      <a:pt x="10346" y="4920"/>
                    </a:cubicBezTo>
                    <a:cubicBezTo>
                      <a:pt x="10353" y="4813"/>
                      <a:pt x="10253" y="4714"/>
                      <a:pt x="10140" y="4693"/>
                    </a:cubicBezTo>
                    <a:cubicBezTo>
                      <a:pt x="10117" y="4688"/>
                      <a:pt x="10094" y="4686"/>
                      <a:pt x="10071" y="4686"/>
                    </a:cubicBezTo>
                    <a:cubicBezTo>
                      <a:pt x="9986" y="4686"/>
                      <a:pt x="9897" y="4713"/>
                      <a:pt x="9814" y="4735"/>
                    </a:cubicBezTo>
                    <a:cubicBezTo>
                      <a:pt x="10034" y="4501"/>
                      <a:pt x="10041" y="4189"/>
                      <a:pt x="9878" y="3998"/>
                    </a:cubicBezTo>
                    <a:cubicBezTo>
                      <a:pt x="9783" y="3891"/>
                      <a:pt x="9639" y="3834"/>
                      <a:pt x="9495" y="3834"/>
                    </a:cubicBezTo>
                    <a:cubicBezTo>
                      <a:pt x="9391" y="3834"/>
                      <a:pt x="9288" y="3864"/>
                      <a:pt x="9204" y="3927"/>
                    </a:cubicBezTo>
                    <a:cubicBezTo>
                      <a:pt x="9431" y="3260"/>
                      <a:pt x="9261" y="2551"/>
                      <a:pt x="8793" y="2176"/>
                    </a:cubicBezTo>
                    <a:cubicBezTo>
                      <a:pt x="8548" y="1976"/>
                      <a:pt x="8233" y="1876"/>
                      <a:pt x="7917" y="1876"/>
                    </a:cubicBezTo>
                    <a:cubicBezTo>
                      <a:pt x="7628" y="1876"/>
                      <a:pt x="7339" y="1960"/>
                      <a:pt x="7105" y="2126"/>
                    </a:cubicBezTo>
                    <a:cubicBezTo>
                      <a:pt x="7396" y="1410"/>
                      <a:pt x="7162" y="729"/>
                      <a:pt x="6694" y="360"/>
                    </a:cubicBezTo>
                    <a:cubicBezTo>
                      <a:pt x="6385" y="116"/>
                      <a:pt x="5994" y="0"/>
                      <a:pt x="5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7"/>
              <p:cNvSpPr/>
              <p:nvPr/>
            </p:nvSpPr>
            <p:spPr>
              <a:xfrm>
                <a:off x="5530025" y="3368541"/>
                <a:ext cx="536190" cy="501736"/>
              </a:xfrm>
              <a:custGeom>
                <a:avLst/>
                <a:gdLst/>
                <a:ahLst/>
                <a:cxnLst/>
                <a:rect l="l" t="t" r="r" b="b"/>
                <a:pathLst>
                  <a:path w="8715" h="8155" extrusionOk="0">
                    <a:moveTo>
                      <a:pt x="4439" y="0"/>
                    </a:moveTo>
                    <a:cubicBezTo>
                      <a:pt x="3283" y="0"/>
                      <a:pt x="2177" y="475"/>
                      <a:pt x="1411" y="1305"/>
                    </a:cubicBezTo>
                    <a:cubicBezTo>
                      <a:pt x="241" y="2574"/>
                      <a:pt x="0" y="4524"/>
                      <a:pt x="830" y="6042"/>
                    </a:cubicBezTo>
                    <a:cubicBezTo>
                      <a:pt x="1539" y="7325"/>
                      <a:pt x="2950" y="8155"/>
                      <a:pt x="4439" y="8155"/>
                    </a:cubicBezTo>
                    <a:cubicBezTo>
                      <a:pt x="4673" y="8155"/>
                      <a:pt x="4914" y="8133"/>
                      <a:pt x="5141" y="8091"/>
                    </a:cubicBezTo>
                    <a:cubicBezTo>
                      <a:pt x="6843" y="7786"/>
                      <a:pt x="8204" y="6368"/>
                      <a:pt x="8452" y="4659"/>
                    </a:cubicBezTo>
                    <a:cubicBezTo>
                      <a:pt x="8715" y="2865"/>
                      <a:pt x="7743" y="1099"/>
                      <a:pt x="6091" y="355"/>
                    </a:cubicBezTo>
                    <a:cubicBezTo>
                      <a:pt x="5573" y="121"/>
                      <a:pt x="5020" y="0"/>
                      <a:pt x="4439"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7"/>
              <p:cNvSpPr/>
              <p:nvPr/>
            </p:nvSpPr>
            <p:spPr>
              <a:xfrm>
                <a:off x="5609823" y="3441817"/>
                <a:ext cx="378748" cy="355184"/>
              </a:xfrm>
              <a:custGeom>
                <a:avLst/>
                <a:gdLst/>
                <a:ahLst/>
                <a:cxnLst/>
                <a:rect l="l" t="t" r="r" b="b"/>
                <a:pathLst>
                  <a:path w="6156" h="5773" extrusionOk="0">
                    <a:moveTo>
                      <a:pt x="3142" y="1"/>
                    </a:moveTo>
                    <a:cubicBezTo>
                      <a:pt x="2312" y="1"/>
                      <a:pt x="1532" y="334"/>
                      <a:pt x="993" y="922"/>
                    </a:cubicBezTo>
                    <a:cubicBezTo>
                      <a:pt x="171" y="1809"/>
                      <a:pt x="1" y="3220"/>
                      <a:pt x="582" y="4276"/>
                    </a:cubicBezTo>
                    <a:cubicBezTo>
                      <a:pt x="1078" y="5184"/>
                      <a:pt x="2085" y="5772"/>
                      <a:pt x="3142" y="5772"/>
                    </a:cubicBezTo>
                    <a:cubicBezTo>
                      <a:pt x="3305" y="5772"/>
                      <a:pt x="3468" y="5758"/>
                      <a:pt x="3631" y="5730"/>
                    </a:cubicBezTo>
                    <a:cubicBezTo>
                      <a:pt x="4815" y="5510"/>
                      <a:pt x="5801" y="4489"/>
                      <a:pt x="5978" y="3298"/>
                    </a:cubicBezTo>
                    <a:cubicBezTo>
                      <a:pt x="6155" y="2029"/>
                      <a:pt x="5468" y="773"/>
                      <a:pt x="4305" y="249"/>
                    </a:cubicBezTo>
                    <a:cubicBezTo>
                      <a:pt x="3943" y="86"/>
                      <a:pt x="3553" y="1"/>
                      <a:pt x="31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7"/>
              <p:cNvSpPr/>
              <p:nvPr/>
            </p:nvSpPr>
            <p:spPr>
              <a:xfrm>
                <a:off x="5639478" y="3469380"/>
                <a:ext cx="319868" cy="300057"/>
              </a:xfrm>
              <a:custGeom>
                <a:avLst/>
                <a:gdLst/>
                <a:ahLst/>
                <a:cxnLst/>
                <a:rect l="l" t="t" r="r" b="b"/>
                <a:pathLst>
                  <a:path w="5199" h="4877" extrusionOk="0">
                    <a:moveTo>
                      <a:pt x="2662" y="1"/>
                    </a:moveTo>
                    <a:cubicBezTo>
                      <a:pt x="1982" y="1"/>
                      <a:pt x="1298" y="273"/>
                      <a:pt x="838" y="772"/>
                    </a:cubicBezTo>
                    <a:cubicBezTo>
                      <a:pt x="143" y="1524"/>
                      <a:pt x="1" y="2722"/>
                      <a:pt x="490" y="3608"/>
                    </a:cubicBezTo>
                    <a:cubicBezTo>
                      <a:pt x="915" y="4384"/>
                      <a:pt x="1789" y="4877"/>
                      <a:pt x="2671" y="4877"/>
                    </a:cubicBezTo>
                    <a:cubicBezTo>
                      <a:pt x="2805" y="4877"/>
                      <a:pt x="2939" y="4866"/>
                      <a:pt x="3071" y="4842"/>
                    </a:cubicBezTo>
                    <a:cubicBezTo>
                      <a:pt x="4071" y="4658"/>
                      <a:pt x="4908" y="3793"/>
                      <a:pt x="5049" y="2786"/>
                    </a:cubicBezTo>
                    <a:cubicBezTo>
                      <a:pt x="5198" y="1779"/>
                      <a:pt x="4659" y="666"/>
                      <a:pt x="3638" y="205"/>
                    </a:cubicBezTo>
                    <a:cubicBezTo>
                      <a:pt x="3332" y="67"/>
                      <a:pt x="2997" y="1"/>
                      <a:pt x="2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7"/>
              <p:cNvSpPr/>
              <p:nvPr/>
            </p:nvSpPr>
            <p:spPr>
              <a:xfrm>
                <a:off x="5768187" y="3270777"/>
                <a:ext cx="983416" cy="601099"/>
              </a:xfrm>
              <a:custGeom>
                <a:avLst/>
                <a:gdLst/>
                <a:ahLst/>
                <a:cxnLst/>
                <a:rect l="l" t="t" r="r" b="b"/>
                <a:pathLst>
                  <a:path w="15984" h="9770" extrusionOk="0">
                    <a:moveTo>
                      <a:pt x="4702" y="1"/>
                    </a:moveTo>
                    <a:cubicBezTo>
                      <a:pt x="4702" y="44"/>
                      <a:pt x="4695" y="79"/>
                      <a:pt x="4688" y="114"/>
                    </a:cubicBezTo>
                    <a:cubicBezTo>
                      <a:pt x="4550" y="74"/>
                      <a:pt x="4407" y="55"/>
                      <a:pt x="4265" y="55"/>
                    </a:cubicBezTo>
                    <a:cubicBezTo>
                      <a:pt x="3930" y="55"/>
                      <a:pt x="3597" y="162"/>
                      <a:pt x="3333" y="356"/>
                    </a:cubicBezTo>
                    <a:cubicBezTo>
                      <a:pt x="2965" y="639"/>
                      <a:pt x="2731" y="1086"/>
                      <a:pt x="2674" y="1547"/>
                    </a:cubicBezTo>
                    <a:cubicBezTo>
                      <a:pt x="2624" y="2015"/>
                      <a:pt x="2738" y="2490"/>
                      <a:pt x="2965" y="2894"/>
                    </a:cubicBezTo>
                    <a:cubicBezTo>
                      <a:pt x="2284" y="3043"/>
                      <a:pt x="1639" y="3681"/>
                      <a:pt x="1624" y="4390"/>
                    </a:cubicBezTo>
                    <a:cubicBezTo>
                      <a:pt x="1576" y="4383"/>
                      <a:pt x="1527" y="4380"/>
                      <a:pt x="1479" y="4380"/>
                    </a:cubicBezTo>
                    <a:cubicBezTo>
                      <a:pt x="834" y="4380"/>
                      <a:pt x="262" y="4977"/>
                      <a:pt x="150" y="5624"/>
                    </a:cubicBezTo>
                    <a:cubicBezTo>
                      <a:pt x="36" y="6326"/>
                      <a:pt x="341" y="7035"/>
                      <a:pt x="759" y="7609"/>
                    </a:cubicBezTo>
                    <a:cubicBezTo>
                      <a:pt x="355" y="7659"/>
                      <a:pt x="1" y="8155"/>
                      <a:pt x="43" y="8630"/>
                    </a:cubicBezTo>
                    <a:cubicBezTo>
                      <a:pt x="86" y="9098"/>
                      <a:pt x="454" y="9503"/>
                      <a:pt x="901" y="9666"/>
                    </a:cubicBezTo>
                    <a:cubicBezTo>
                      <a:pt x="1100" y="9738"/>
                      <a:pt x="1308" y="9770"/>
                      <a:pt x="1518" y="9770"/>
                    </a:cubicBezTo>
                    <a:cubicBezTo>
                      <a:pt x="1780" y="9770"/>
                      <a:pt x="2046" y="9720"/>
                      <a:pt x="2298" y="9637"/>
                    </a:cubicBezTo>
                    <a:cubicBezTo>
                      <a:pt x="2745" y="9488"/>
                      <a:pt x="3156" y="9240"/>
                      <a:pt x="3560" y="8992"/>
                    </a:cubicBezTo>
                    <a:cubicBezTo>
                      <a:pt x="3796" y="9118"/>
                      <a:pt x="4059" y="9175"/>
                      <a:pt x="4325" y="9175"/>
                    </a:cubicBezTo>
                    <a:cubicBezTo>
                      <a:pt x="4690" y="9175"/>
                      <a:pt x="5060" y="9067"/>
                      <a:pt x="5375" y="8879"/>
                    </a:cubicBezTo>
                    <a:cubicBezTo>
                      <a:pt x="5914" y="8552"/>
                      <a:pt x="6304" y="8014"/>
                      <a:pt x="6560" y="7432"/>
                    </a:cubicBezTo>
                    <a:cubicBezTo>
                      <a:pt x="7077" y="7404"/>
                      <a:pt x="7581" y="7191"/>
                      <a:pt x="7964" y="6836"/>
                    </a:cubicBezTo>
                    <a:cubicBezTo>
                      <a:pt x="8346" y="6482"/>
                      <a:pt x="8595" y="5993"/>
                      <a:pt x="8857" y="5362"/>
                    </a:cubicBezTo>
                    <a:cubicBezTo>
                      <a:pt x="8985" y="5149"/>
                      <a:pt x="9112" y="4936"/>
                      <a:pt x="9290" y="4759"/>
                    </a:cubicBezTo>
                    <a:cubicBezTo>
                      <a:pt x="9467" y="4589"/>
                      <a:pt x="9701" y="4461"/>
                      <a:pt x="9949" y="4461"/>
                    </a:cubicBezTo>
                    <a:cubicBezTo>
                      <a:pt x="10403" y="4468"/>
                      <a:pt x="10736" y="4879"/>
                      <a:pt x="11169" y="5014"/>
                    </a:cubicBezTo>
                    <a:cubicBezTo>
                      <a:pt x="11258" y="5043"/>
                      <a:pt x="11352" y="5056"/>
                      <a:pt x="11446" y="5056"/>
                    </a:cubicBezTo>
                    <a:cubicBezTo>
                      <a:pt x="11845" y="5056"/>
                      <a:pt x="12262" y="4814"/>
                      <a:pt x="12509" y="4419"/>
                    </a:cubicBezTo>
                    <a:cubicBezTo>
                      <a:pt x="12740" y="4605"/>
                      <a:pt x="13038" y="4705"/>
                      <a:pt x="13336" y="4705"/>
                    </a:cubicBezTo>
                    <a:cubicBezTo>
                      <a:pt x="13514" y="4705"/>
                      <a:pt x="13692" y="4670"/>
                      <a:pt x="13856" y="4596"/>
                    </a:cubicBezTo>
                    <a:cubicBezTo>
                      <a:pt x="14288" y="4404"/>
                      <a:pt x="14600" y="3958"/>
                      <a:pt x="14622" y="3483"/>
                    </a:cubicBezTo>
                    <a:cubicBezTo>
                      <a:pt x="15146" y="3376"/>
                      <a:pt x="15558" y="3142"/>
                      <a:pt x="15770" y="2773"/>
                    </a:cubicBezTo>
                    <a:cubicBezTo>
                      <a:pt x="15983" y="2412"/>
                      <a:pt x="15976" y="1930"/>
                      <a:pt x="15749" y="1575"/>
                    </a:cubicBezTo>
                    <a:cubicBezTo>
                      <a:pt x="15539" y="1230"/>
                      <a:pt x="15148" y="1014"/>
                      <a:pt x="14742" y="1014"/>
                    </a:cubicBezTo>
                    <a:cubicBezTo>
                      <a:pt x="14723" y="1014"/>
                      <a:pt x="14705" y="1014"/>
                      <a:pt x="14686" y="1015"/>
                    </a:cubicBezTo>
                    <a:cubicBezTo>
                      <a:pt x="14799" y="639"/>
                      <a:pt x="14806" y="292"/>
                      <a:pt x="14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7"/>
              <p:cNvSpPr/>
              <p:nvPr/>
            </p:nvSpPr>
            <p:spPr>
              <a:xfrm>
                <a:off x="5963221" y="3270777"/>
                <a:ext cx="1061922" cy="1153102"/>
              </a:xfrm>
              <a:custGeom>
                <a:avLst/>
                <a:gdLst/>
                <a:ahLst/>
                <a:cxnLst/>
                <a:rect l="l" t="t" r="r" b="b"/>
                <a:pathLst>
                  <a:path w="17260" h="18742" extrusionOk="0">
                    <a:moveTo>
                      <a:pt x="8055" y="1"/>
                    </a:moveTo>
                    <a:lnTo>
                      <a:pt x="8488" y="2951"/>
                    </a:lnTo>
                    <a:lnTo>
                      <a:pt x="7119" y="1781"/>
                    </a:lnTo>
                    <a:lnTo>
                      <a:pt x="7105" y="2121"/>
                    </a:lnTo>
                    <a:lnTo>
                      <a:pt x="8672" y="3951"/>
                    </a:lnTo>
                    <a:lnTo>
                      <a:pt x="9374" y="7638"/>
                    </a:lnTo>
                    <a:lnTo>
                      <a:pt x="4673" y="3440"/>
                    </a:lnTo>
                    <a:lnTo>
                      <a:pt x="3645" y="795"/>
                    </a:lnTo>
                    <a:lnTo>
                      <a:pt x="3382" y="1029"/>
                    </a:lnTo>
                    <a:lnTo>
                      <a:pt x="4212" y="4099"/>
                    </a:lnTo>
                    <a:lnTo>
                      <a:pt x="908" y="1873"/>
                    </a:lnTo>
                    <a:lnTo>
                      <a:pt x="773" y="2086"/>
                    </a:lnTo>
                    <a:lnTo>
                      <a:pt x="8452" y="9524"/>
                    </a:lnTo>
                    <a:lnTo>
                      <a:pt x="4446" y="7808"/>
                    </a:lnTo>
                    <a:lnTo>
                      <a:pt x="1922" y="5546"/>
                    </a:lnTo>
                    <a:lnTo>
                      <a:pt x="1659" y="5837"/>
                    </a:lnTo>
                    <a:lnTo>
                      <a:pt x="3581" y="7652"/>
                    </a:lnTo>
                    <a:lnTo>
                      <a:pt x="78" y="6191"/>
                    </a:lnTo>
                    <a:lnTo>
                      <a:pt x="0" y="6468"/>
                    </a:lnTo>
                    <a:lnTo>
                      <a:pt x="7211" y="10127"/>
                    </a:lnTo>
                    <a:lnTo>
                      <a:pt x="4801" y="11630"/>
                    </a:lnTo>
                    <a:lnTo>
                      <a:pt x="3248" y="11892"/>
                    </a:lnTo>
                    <a:lnTo>
                      <a:pt x="3248" y="12169"/>
                    </a:lnTo>
                    <a:lnTo>
                      <a:pt x="4432" y="12211"/>
                    </a:lnTo>
                    <a:lnTo>
                      <a:pt x="3489" y="13353"/>
                    </a:lnTo>
                    <a:lnTo>
                      <a:pt x="3765" y="13537"/>
                    </a:lnTo>
                    <a:lnTo>
                      <a:pt x="5042" y="12169"/>
                    </a:lnTo>
                    <a:lnTo>
                      <a:pt x="7999" y="10474"/>
                    </a:lnTo>
                    <a:lnTo>
                      <a:pt x="9963" y="11325"/>
                    </a:lnTo>
                    <a:cubicBezTo>
                      <a:pt x="12317" y="13764"/>
                      <a:pt x="14487" y="16203"/>
                      <a:pt x="16543" y="18742"/>
                    </a:cubicBezTo>
                    <a:lnTo>
                      <a:pt x="17259" y="18210"/>
                    </a:lnTo>
                    <a:lnTo>
                      <a:pt x="17259" y="1"/>
                    </a:lnTo>
                    <a:lnTo>
                      <a:pt x="13338" y="1"/>
                    </a:lnTo>
                    <a:cubicBezTo>
                      <a:pt x="13657" y="639"/>
                      <a:pt x="13976" y="1277"/>
                      <a:pt x="14288" y="1915"/>
                    </a:cubicBezTo>
                    <a:cubicBezTo>
                      <a:pt x="14543" y="5546"/>
                      <a:pt x="14721" y="9013"/>
                      <a:pt x="14749" y="12495"/>
                    </a:cubicBezTo>
                    <a:cubicBezTo>
                      <a:pt x="14750" y="12499"/>
                      <a:pt x="14748" y="12502"/>
                      <a:pt x="14745" y="12502"/>
                    </a:cubicBezTo>
                    <a:cubicBezTo>
                      <a:pt x="14604" y="12502"/>
                      <a:pt x="11083" y="9035"/>
                      <a:pt x="11083" y="9035"/>
                    </a:cubicBezTo>
                    <a:lnTo>
                      <a:pt x="85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7"/>
              <p:cNvSpPr/>
              <p:nvPr/>
            </p:nvSpPr>
            <p:spPr>
              <a:xfrm>
                <a:off x="6010780" y="3270777"/>
                <a:ext cx="859873" cy="876547"/>
              </a:xfrm>
              <a:custGeom>
                <a:avLst/>
                <a:gdLst/>
                <a:ahLst/>
                <a:cxnLst/>
                <a:rect l="l" t="t" r="r" b="b"/>
                <a:pathLst>
                  <a:path w="13976" h="14247" fill="none" extrusionOk="0">
                    <a:moveTo>
                      <a:pt x="8601" y="7638"/>
                    </a:moveTo>
                    <a:lnTo>
                      <a:pt x="7899" y="3951"/>
                    </a:lnTo>
                    <a:lnTo>
                      <a:pt x="7389" y="3355"/>
                    </a:lnTo>
                    <a:moveTo>
                      <a:pt x="6914" y="2802"/>
                    </a:moveTo>
                    <a:lnTo>
                      <a:pt x="6332" y="2121"/>
                    </a:lnTo>
                    <a:moveTo>
                      <a:pt x="13976" y="12495"/>
                    </a:moveTo>
                    <a:cubicBezTo>
                      <a:pt x="13962" y="10587"/>
                      <a:pt x="13905" y="8680"/>
                      <a:pt x="13806" y="6744"/>
                    </a:cubicBezTo>
                    <a:moveTo>
                      <a:pt x="13749" y="5596"/>
                    </a:moveTo>
                    <a:cubicBezTo>
                      <a:pt x="13678" y="4383"/>
                      <a:pt x="13600" y="3156"/>
                      <a:pt x="13515" y="1915"/>
                    </a:cubicBezTo>
                    <a:cubicBezTo>
                      <a:pt x="13203" y="1277"/>
                      <a:pt x="12884" y="639"/>
                      <a:pt x="12565" y="1"/>
                    </a:cubicBezTo>
                    <a:moveTo>
                      <a:pt x="11920" y="14246"/>
                    </a:moveTo>
                    <a:cubicBezTo>
                      <a:pt x="11707" y="14012"/>
                      <a:pt x="11494" y="13778"/>
                      <a:pt x="11281" y="13544"/>
                    </a:cubicBezTo>
                    <a:moveTo>
                      <a:pt x="7226" y="10474"/>
                    </a:moveTo>
                    <a:lnTo>
                      <a:pt x="4269" y="12169"/>
                    </a:lnTo>
                    <a:lnTo>
                      <a:pt x="2992" y="13537"/>
                    </a:lnTo>
                    <a:moveTo>
                      <a:pt x="7679" y="9524"/>
                    </a:moveTo>
                    <a:lnTo>
                      <a:pt x="0" y="2086"/>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7"/>
              <p:cNvSpPr/>
              <p:nvPr/>
            </p:nvSpPr>
            <p:spPr>
              <a:xfrm>
                <a:off x="6076611" y="3988959"/>
                <a:ext cx="132709" cy="130864"/>
              </a:xfrm>
              <a:custGeom>
                <a:avLst/>
                <a:gdLst/>
                <a:ahLst/>
                <a:cxnLst/>
                <a:rect l="l" t="t" r="r" b="b"/>
                <a:pathLst>
                  <a:path w="2157" h="2127" extrusionOk="0">
                    <a:moveTo>
                      <a:pt x="1452" y="0"/>
                    </a:moveTo>
                    <a:cubicBezTo>
                      <a:pt x="1295" y="0"/>
                      <a:pt x="1067" y="27"/>
                      <a:pt x="880" y="155"/>
                    </a:cubicBezTo>
                    <a:cubicBezTo>
                      <a:pt x="554" y="375"/>
                      <a:pt x="1" y="1219"/>
                      <a:pt x="646" y="1857"/>
                    </a:cubicBezTo>
                    <a:cubicBezTo>
                      <a:pt x="852" y="2058"/>
                      <a:pt x="1080" y="2127"/>
                      <a:pt x="1295" y="2127"/>
                    </a:cubicBezTo>
                    <a:cubicBezTo>
                      <a:pt x="1755" y="2127"/>
                      <a:pt x="2156" y="1815"/>
                      <a:pt x="2156" y="1815"/>
                    </a:cubicBezTo>
                    <a:cubicBezTo>
                      <a:pt x="2131" y="1425"/>
                      <a:pt x="1739" y="1403"/>
                      <a:pt x="1650" y="1403"/>
                    </a:cubicBezTo>
                    <a:cubicBezTo>
                      <a:pt x="1638" y="1403"/>
                      <a:pt x="1632" y="1403"/>
                      <a:pt x="1632" y="1403"/>
                    </a:cubicBezTo>
                    <a:cubicBezTo>
                      <a:pt x="1596" y="1113"/>
                      <a:pt x="1263" y="1035"/>
                      <a:pt x="1263" y="1035"/>
                    </a:cubicBezTo>
                    <a:cubicBezTo>
                      <a:pt x="1263" y="1035"/>
                      <a:pt x="1795" y="673"/>
                      <a:pt x="1639" y="14"/>
                    </a:cubicBezTo>
                    <a:cubicBezTo>
                      <a:pt x="1639" y="14"/>
                      <a:pt x="1563" y="0"/>
                      <a:pt x="1452" y="0"/>
                    </a:cubicBezTo>
                    <a:close/>
                  </a:path>
                </a:pathLst>
              </a:custGeom>
              <a:solidFill>
                <a:srgbClr val="829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7"/>
              <p:cNvSpPr/>
              <p:nvPr/>
            </p:nvSpPr>
            <p:spPr>
              <a:xfrm>
                <a:off x="6154256" y="3989759"/>
                <a:ext cx="55065" cy="110868"/>
              </a:xfrm>
              <a:custGeom>
                <a:avLst/>
                <a:gdLst/>
                <a:ahLst/>
                <a:cxnLst/>
                <a:rect l="l" t="t" r="r" b="b"/>
                <a:pathLst>
                  <a:path w="895" h="1802" fill="none" extrusionOk="0">
                    <a:moveTo>
                      <a:pt x="377" y="1"/>
                    </a:moveTo>
                    <a:cubicBezTo>
                      <a:pt x="533" y="660"/>
                      <a:pt x="1" y="1022"/>
                      <a:pt x="1" y="1022"/>
                    </a:cubicBezTo>
                    <a:cubicBezTo>
                      <a:pt x="1" y="1022"/>
                      <a:pt x="334" y="1100"/>
                      <a:pt x="370" y="1390"/>
                    </a:cubicBezTo>
                    <a:cubicBezTo>
                      <a:pt x="370" y="1390"/>
                      <a:pt x="866" y="1362"/>
                      <a:pt x="894" y="1802"/>
                    </a:cubicBezTo>
                  </a:path>
                </a:pathLst>
              </a:custGeom>
              <a:noFill/>
              <a:ln w="3025" cap="rnd" cmpd="sng">
                <a:solidFill>
                  <a:srgbClr val="2B22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7"/>
              <p:cNvSpPr/>
              <p:nvPr/>
            </p:nvSpPr>
            <p:spPr>
              <a:xfrm>
                <a:off x="5930921" y="3270777"/>
                <a:ext cx="597715" cy="421938"/>
              </a:xfrm>
              <a:custGeom>
                <a:avLst/>
                <a:gdLst/>
                <a:ahLst/>
                <a:cxnLst/>
                <a:rect l="l" t="t" r="r" b="b"/>
                <a:pathLst>
                  <a:path w="9715" h="6858" extrusionOk="0">
                    <a:moveTo>
                      <a:pt x="3730" y="1"/>
                    </a:moveTo>
                    <a:cubicBezTo>
                      <a:pt x="3191" y="157"/>
                      <a:pt x="2674" y="363"/>
                      <a:pt x="2071" y="660"/>
                    </a:cubicBezTo>
                    <a:cubicBezTo>
                      <a:pt x="440" y="1455"/>
                      <a:pt x="256" y="2752"/>
                      <a:pt x="128" y="4092"/>
                    </a:cubicBezTo>
                    <a:cubicBezTo>
                      <a:pt x="0" y="5432"/>
                      <a:pt x="653" y="6858"/>
                      <a:pt x="653" y="6858"/>
                    </a:cubicBezTo>
                    <a:cubicBezTo>
                      <a:pt x="653" y="6858"/>
                      <a:pt x="1256" y="6610"/>
                      <a:pt x="1334" y="5674"/>
                    </a:cubicBezTo>
                    <a:cubicBezTo>
                      <a:pt x="1334" y="5674"/>
                      <a:pt x="1908" y="4936"/>
                      <a:pt x="1447" y="3546"/>
                    </a:cubicBezTo>
                    <a:cubicBezTo>
                      <a:pt x="1447" y="3546"/>
                      <a:pt x="2340" y="3142"/>
                      <a:pt x="2723" y="1852"/>
                    </a:cubicBezTo>
                    <a:cubicBezTo>
                      <a:pt x="2723" y="1852"/>
                      <a:pt x="2879" y="1905"/>
                      <a:pt x="3126" y="1905"/>
                    </a:cubicBezTo>
                    <a:cubicBezTo>
                      <a:pt x="3530" y="1905"/>
                      <a:pt x="4181" y="1763"/>
                      <a:pt x="4801" y="1015"/>
                    </a:cubicBezTo>
                    <a:cubicBezTo>
                      <a:pt x="4801" y="1015"/>
                      <a:pt x="5217" y="1355"/>
                      <a:pt x="5742" y="1355"/>
                    </a:cubicBezTo>
                    <a:cubicBezTo>
                      <a:pt x="6005" y="1355"/>
                      <a:pt x="6295" y="1270"/>
                      <a:pt x="6574" y="1015"/>
                    </a:cubicBezTo>
                    <a:cubicBezTo>
                      <a:pt x="6574" y="1015"/>
                      <a:pt x="6829" y="1173"/>
                      <a:pt x="7142" y="1173"/>
                    </a:cubicBezTo>
                    <a:cubicBezTo>
                      <a:pt x="7371" y="1173"/>
                      <a:pt x="7630" y="1089"/>
                      <a:pt x="7843" y="795"/>
                    </a:cubicBezTo>
                    <a:cubicBezTo>
                      <a:pt x="7843" y="795"/>
                      <a:pt x="8305" y="1075"/>
                      <a:pt x="8827" y="1075"/>
                    </a:cubicBezTo>
                    <a:cubicBezTo>
                      <a:pt x="9123" y="1075"/>
                      <a:pt x="9439" y="985"/>
                      <a:pt x="9701" y="703"/>
                    </a:cubicBezTo>
                    <a:cubicBezTo>
                      <a:pt x="9701" y="703"/>
                      <a:pt x="9715" y="334"/>
                      <a:pt x="93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7"/>
              <p:cNvSpPr/>
              <p:nvPr/>
            </p:nvSpPr>
            <p:spPr>
              <a:xfrm>
                <a:off x="5971035" y="3313968"/>
                <a:ext cx="556740" cy="378748"/>
              </a:xfrm>
              <a:custGeom>
                <a:avLst/>
                <a:gdLst/>
                <a:ahLst/>
                <a:cxnLst/>
                <a:rect l="l" t="t" r="r" b="b"/>
                <a:pathLst>
                  <a:path w="9049" h="6156" fill="none" extrusionOk="0">
                    <a:moveTo>
                      <a:pt x="1" y="6156"/>
                    </a:moveTo>
                    <a:cubicBezTo>
                      <a:pt x="1" y="6156"/>
                      <a:pt x="604" y="5908"/>
                      <a:pt x="682" y="4972"/>
                    </a:cubicBezTo>
                    <a:cubicBezTo>
                      <a:pt x="682" y="4972"/>
                      <a:pt x="1256" y="4234"/>
                      <a:pt x="795" y="2844"/>
                    </a:cubicBezTo>
                    <a:cubicBezTo>
                      <a:pt x="795" y="2844"/>
                      <a:pt x="1688" y="2440"/>
                      <a:pt x="2071" y="1150"/>
                    </a:cubicBezTo>
                    <a:cubicBezTo>
                      <a:pt x="2071" y="1150"/>
                      <a:pt x="3149" y="1518"/>
                      <a:pt x="4149" y="313"/>
                    </a:cubicBezTo>
                    <a:cubicBezTo>
                      <a:pt x="4149" y="313"/>
                      <a:pt x="5085" y="1079"/>
                      <a:pt x="5922" y="313"/>
                    </a:cubicBezTo>
                    <a:cubicBezTo>
                      <a:pt x="5922" y="313"/>
                      <a:pt x="6687" y="788"/>
                      <a:pt x="7191" y="93"/>
                    </a:cubicBezTo>
                    <a:cubicBezTo>
                      <a:pt x="7191" y="93"/>
                      <a:pt x="8325" y="781"/>
                      <a:pt x="9049"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7"/>
              <p:cNvSpPr/>
              <p:nvPr/>
            </p:nvSpPr>
            <p:spPr>
              <a:xfrm>
                <a:off x="6559150" y="4164737"/>
                <a:ext cx="465990" cy="508689"/>
              </a:xfrm>
              <a:custGeom>
                <a:avLst/>
                <a:gdLst/>
                <a:ahLst/>
                <a:cxnLst/>
                <a:rect l="l" t="t" r="r" b="b"/>
                <a:pathLst>
                  <a:path w="7574" h="8268" extrusionOk="0">
                    <a:moveTo>
                      <a:pt x="5589" y="0"/>
                    </a:moveTo>
                    <a:cubicBezTo>
                      <a:pt x="5413" y="0"/>
                      <a:pt x="5237" y="32"/>
                      <a:pt x="5070" y="99"/>
                    </a:cubicBezTo>
                    <a:cubicBezTo>
                      <a:pt x="4517" y="326"/>
                      <a:pt x="4177" y="915"/>
                      <a:pt x="4084" y="1510"/>
                    </a:cubicBezTo>
                    <a:cubicBezTo>
                      <a:pt x="3999" y="2106"/>
                      <a:pt x="4113" y="2709"/>
                      <a:pt x="4240" y="3290"/>
                    </a:cubicBezTo>
                    <a:cubicBezTo>
                      <a:pt x="4155" y="3191"/>
                      <a:pt x="4077" y="3113"/>
                      <a:pt x="3978" y="3056"/>
                    </a:cubicBezTo>
                    <a:cubicBezTo>
                      <a:pt x="3916" y="3025"/>
                      <a:pt x="3842" y="3005"/>
                      <a:pt x="3771" y="3005"/>
                    </a:cubicBezTo>
                    <a:cubicBezTo>
                      <a:pt x="3730" y="3005"/>
                      <a:pt x="3689" y="3012"/>
                      <a:pt x="3652" y="3028"/>
                    </a:cubicBezTo>
                    <a:cubicBezTo>
                      <a:pt x="3517" y="3084"/>
                      <a:pt x="3453" y="3240"/>
                      <a:pt x="3453" y="3382"/>
                    </a:cubicBezTo>
                    <a:cubicBezTo>
                      <a:pt x="3453" y="3524"/>
                      <a:pt x="3510" y="3666"/>
                      <a:pt x="3567" y="3793"/>
                    </a:cubicBezTo>
                    <a:cubicBezTo>
                      <a:pt x="3332" y="3397"/>
                      <a:pt x="2938" y="3160"/>
                      <a:pt x="2542" y="3160"/>
                    </a:cubicBezTo>
                    <a:cubicBezTo>
                      <a:pt x="2519" y="3160"/>
                      <a:pt x="2497" y="3161"/>
                      <a:pt x="2475" y="3162"/>
                    </a:cubicBezTo>
                    <a:cubicBezTo>
                      <a:pt x="2056" y="3191"/>
                      <a:pt x="1666" y="3474"/>
                      <a:pt x="1518" y="3864"/>
                    </a:cubicBezTo>
                    <a:cubicBezTo>
                      <a:pt x="1383" y="4212"/>
                      <a:pt x="1440" y="4616"/>
                      <a:pt x="1596" y="4956"/>
                    </a:cubicBezTo>
                    <a:cubicBezTo>
                      <a:pt x="1744" y="5297"/>
                      <a:pt x="1993" y="5580"/>
                      <a:pt x="2255" y="5850"/>
                    </a:cubicBezTo>
                    <a:cubicBezTo>
                      <a:pt x="1980" y="5761"/>
                      <a:pt x="1696" y="5703"/>
                      <a:pt x="1422" y="5703"/>
                    </a:cubicBezTo>
                    <a:cubicBezTo>
                      <a:pt x="1195" y="5703"/>
                      <a:pt x="975" y="5742"/>
                      <a:pt x="773" y="5836"/>
                    </a:cubicBezTo>
                    <a:cubicBezTo>
                      <a:pt x="326" y="6041"/>
                      <a:pt x="0" y="6573"/>
                      <a:pt x="149" y="7041"/>
                    </a:cubicBezTo>
                    <a:cubicBezTo>
                      <a:pt x="255" y="7381"/>
                      <a:pt x="575" y="7622"/>
                      <a:pt x="915" y="7729"/>
                    </a:cubicBezTo>
                    <a:cubicBezTo>
                      <a:pt x="1170" y="7809"/>
                      <a:pt x="1437" y="7825"/>
                      <a:pt x="1708" y="7825"/>
                    </a:cubicBezTo>
                    <a:cubicBezTo>
                      <a:pt x="1798" y="7825"/>
                      <a:pt x="1888" y="7823"/>
                      <a:pt x="1978" y="7821"/>
                    </a:cubicBezTo>
                    <a:cubicBezTo>
                      <a:pt x="2404" y="7814"/>
                      <a:pt x="2832" y="7806"/>
                      <a:pt x="3259" y="7806"/>
                    </a:cubicBezTo>
                    <a:cubicBezTo>
                      <a:pt x="3729" y="7806"/>
                      <a:pt x="4198" y="7816"/>
                      <a:pt x="4666" y="7849"/>
                    </a:cubicBezTo>
                    <a:cubicBezTo>
                      <a:pt x="5644" y="7927"/>
                      <a:pt x="6609" y="8098"/>
                      <a:pt x="7573" y="8268"/>
                    </a:cubicBezTo>
                    <a:lnTo>
                      <a:pt x="7573" y="1652"/>
                    </a:lnTo>
                    <a:cubicBezTo>
                      <a:pt x="7382" y="1212"/>
                      <a:pt x="7126" y="766"/>
                      <a:pt x="6743" y="447"/>
                    </a:cubicBezTo>
                    <a:cubicBezTo>
                      <a:pt x="6425" y="173"/>
                      <a:pt x="6005" y="0"/>
                      <a:pt x="5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7"/>
              <p:cNvSpPr/>
              <p:nvPr/>
            </p:nvSpPr>
            <p:spPr>
              <a:xfrm>
                <a:off x="6559150" y="4523735"/>
                <a:ext cx="56295" cy="116528"/>
              </a:xfrm>
              <a:custGeom>
                <a:avLst/>
                <a:gdLst/>
                <a:ahLst/>
                <a:cxnLst/>
                <a:rect l="l" t="t" r="r" b="b"/>
                <a:pathLst>
                  <a:path w="915" h="1894" fill="none" extrusionOk="0">
                    <a:moveTo>
                      <a:pt x="773" y="1"/>
                    </a:moveTo>
                    <a:cubicBezTo>
                      <a:pt x="326" y="206"/>
                      <a:pt x="0" y="738"/>
                      <a:pt x="149" y="1206"/>
                    </a:cubicBezTo>
                    <a:cubicBezTo>
                      <a:pt x="255" y="1546"/>
                      <a:pt x="575" y="1787"/>
                      <a:pt x="915" y="1894"/>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7"/>
              <p:cNvSpPr/>
              <p:nvPr/>
            </p:nvSpPr>
            <p:spPr>
              <a:xfrm>
                <a:off x="6644178" y="4366231"/>
                <a:ext cx="53773" cy="158427"/>
              </a:xfrm>
              <a:custGeom>
                <a:avLst/>
                <a:gdLst/>
                <a:ahLst/>
                <a:cxnLst/>
                <a:rect l="l" t="t" r="r" b="b"/>
                <a:pathLst>
                  <a:path w="874" h="2575" fill="none" extrusionOk="0">
                    <a:moveTo>
                      <a:pt x="682" y="1"/>
                    </a:moveTo>
                    <a:cubicBezTo>
                      <a:pt x="440" y="121"/>
                      <a:pt x="235" y="334"/>
                      <a:pt x="136" y="589"/>
                    </a:cubicBezTo>
                    <a:cubicBezTo>
                      <a:pt x="1" y="937"/>
                      <a:pt x="58" y="1341"/>
                      <a:pt x="214" y="1681"/>
                    </a:cubicBezTo>
                    <a:cubicBezTo>
                      <a:pt x="362" y="2022"/>
                      <a:pt x="611" y="2305"/>
                      <a:pt x="873" y="2575"/>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7"/>
              <p:cNvSpPr/>
              <p:nvPr/>
            </p:nvSpPr>
            <p:spPr>
              <a:xfrm>
                <a:off x="6809126" y="4164675"/>
                <a:ext cx="95610" cy="107423"/>
              </a:xfrm>
              <a:custGeom>
                <a:avLst/>
                <a:gdLst/>
                <a:ahLst/>
                <a:cxnLst/>
                <a:rect l="l" t="t" r="r" b="b"/>
                <a:pathLst>
                  <a:path w="1554" h="1746" fill="none" extrusionOk="0">
                    <a:moveTo>
                      <a:pt x="1553" y="1"/>
                    </a:moveTo>
                    <a:cubicBezTo>
                      <a:pt x="1369" y="1"/>
                      <a:pt x="1184" y="29"/>
                      <a:pt x="1007" y="100"/>
                    </a:cubicBezTo>
                    <a:cubicBezTo>
                      <a:pt x="454" y="327"/>
                      <a:pt x="114" y="916"/>
                      <a:pt x="21" y="1511"/>
                    </a:cubicBezTo>
                    <a:cubicBezTo>
                      <a:pt x="14" y="1589"/>
                      <a:pt x="0" y="1667"/>
                      <a:pt x="0" y="1745"/>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7"/>
              <p:cNvSpPr/>
              <p:nvPr/>
            </p:nvSpPr>
            <p:spPr>
              <a:xfrm>
                <a:off x="6947372" y="4174704"/>
                <a:ext cx="64232" cy="64663"/>
              </a:xfrm>
              <a:custGeom>
                <a:avLst/>
                <a:gdLst/>
                <a:ahLst/>
                <a:cxnLst/>
                <a:rect l="l" t="t" r="r" b="b"/>
                <a:pathLst>
                  <a:path w="1044" h="1051" fill="none" extrusionOk="0">
                    <a:moveTo>
                      <a:pt x="1043" y="1050"/>
                    </a:moveTo>
                    <a:cubicBezTo>
                      <a:pt x="887" y="767"/>
                      <a:pt x="689" y="497"/>
                      <a:pt x="433" y="285"/>
                    </a:cubicBezTo>
                    <a:cubicBezTo>
                      <a:pt x="306" y="171"/>
                      <a:pt x="157" y="79"/>
                      <a:pt x="1"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7"/>
              <p:cNvSpPr/>
              <p:nvPr/>
            </p:nvSpPr>
            <p:spPr>
              <a:xfrm>
                <a:off x="5989800" y="4009386"/>
                <a:ext cx="86012" cy="105761"/>
              </a:xfrm>
              <a:custGeom>
                <a:avLst/>
                <a:gdLst/>
                <a:ahLst/>
                <a:cxnLst/>
                <a:rect l="l" t="t" r="r" b="b"/>
                <a:pathLst>
                  <a:path w="1398" h="1719" extrusionOk="0">
                    <a:moveTo>
                      <a:pt x="249" y="1"/>
                    </a:moveTo>
                    <a:lnTo>
                      <a:pt x="249" y="1"/>
                    </a:lnTo>
                    <a:cubicBezTo>
                      <a:pt x="1" y="497"/>
                      <a:pt x="121" y="1156"/>
                      <a:pt x="540" y="1525"/>
                    </a:cubicBezTo>
                    <a:cubicBezTo>
                      <a:pt x="659" y="1635"/>
                      <a:pt x="823" y="1719"/>
                      <a:pt x="978" y="1719"/>
                    </a:cubicBezTo>
                    <a:cubicBezTo>
                      <a:pt x="1054" y="1719"/>
                      <a:pt x="1127" y="1699"/>
                      <a:pt x="1192" y="1653"/>
                    </a:cubicBezTo>
                    <a:cubicBezTo>
                      <a:pt x="1398" y="1511"/>
                      <a:pt x="1383" y="1192"/>
                      <a:pt x="1242" y="986"/>
                    </a:cubicBezTo>
                    <a:cubicBezTo>
                      <a:pt x="1107" y="788"/>
                      <a:pt x="880" y="660"/>
                      <a:pt x="681" y="518"/>
                    </a:cubicBezTo>
                    <a:cubicBezTo>
                      <a:pt x="483" y="369"/>
                      <a:pt x="291" y="171"/>
                      <a:pt x="249" y="1"/>
                    </a:cubicBezTo>
                    <a:close/>
                  </a:path>
                </a:pathLst>
              </a:custGeom>
              <a:solidFill>
                <a:srgbClr val="98B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7"/>
              <p:cNvSpPr/>
              <p:nvPr/>
            </p:nvSpPr>
            <p:spPr>
              <a:xfrm>
                <a:off x="5916524" y="4114655"/>
                <a:ext cx="113944" cy="61033"/>
              </a:xfrm>
              <a:custGeom>
                <a:avLst/>
                <a:gdLst/>
                <a:ahLst/>
                <a:cxnLst/>
                <a:rect l="l" t="t" r="r" b="b"/>
                <a:pathLst>
                  <a:path w="1852" h="992" extrusionOk="0">
                    <a:moveTo>
                      <a:pt x="1145" y="1"/>
                    </a:moveTo>
                    <a:cubicBezTo>
                      <a:pt x="1051" y="1"/>
                      <a:pt x="955" y="15"/>
                      <a:pt x="866" y="41"/>
                    </a:cubicBezTo>
                    <a:cubicBezTo>
                      <a:pt x="617" y="112"/>
                      <a:pt x="405" y="268"/>
                      <a:pt x="0" y="396"/>
                    </a:cubicBezTo>
                    <a:cubicBezTo>
                      <a:pt x="284" y="757"/>
                      <a:pt x="738" y="984"/>
                      <a:pt x="1199" y="991"/>
                    </a:cubicBezTo>
                    <a:cubicBezTo>
                      <a:pt x="1369" y="991"/>
                      <a:pt x="1553" y="963"/>
                      <a:pt x="1674" y="842"/>
                    </a:cubicBezTo>
                    <a:cubicBezTo>
                      <a:pt x="1851" y="658"/>
                      <a:pt x="1802" y="318"/>
                      <a:pt x="1603" y="154"/>
                    </a:cubicBezTo>
                    <a:cubicBezTo>
                      <a:pt x="1476" y="46"/>
                      <a:pt x="1312" y="1"/>
                      <a:pt x="11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7"/>
              <p:cNvSpPr/>
              <p:nvPr/>
            </p:nvSpPr>
            <p:spPr>
              <a:xfrm>
                <a:off x="5973680" y="4073064"/>
                <a:ext cx="105638" cy="74261"/>
              </a:xfrm>
              <a:custGeom>
                <a:avLst/>
                <a:gdLst/>
                <a:ahLst/>
                <a:cxnLst/>
                <a:rect l="l" t="t" r="r" b="b"/>
                <a:pathLst>
                  <a:path w="1717" h="1207" fill="none" extrusionOk="0">
                    <a:moveTo>
                      <a:pt x="1078" y="1"/>
                    </a:moveTo>
                    <a:cubicBezTo>
                      <a:pt x="1213" y="433"/>
                      <a:pt x="1468" y="823"/>
                      <a:pt x="1716" y="1135"/>
                    </a:cubicBezTo>
                    <a:cubicBezTo>
                      <a:pt x="1170" y="923"/>
                      <a:pt x="532" y="944"/>
                      <a:pt x="0" y="1206"/>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7"/>
              <p:cNvSpPr/>
              <p:nvPr/>
            </p:nvSpPr>
            <p:spPr>
              <a:xfrm>
                <a:off x="5961437" y="3784512"/>
                <a:ext cx="471220" cy="422000"/>
              </a:xfrm>
              <a:custGeom>
                <a:avLst/>
                <a:gdLst/>
                <a:ahLst/>
                <a:cxnLst/>
                <a:rect l="l" t="t" r="r" b="b"/>
                <a:pathLst>
                  <a:path w="7659" h="6859" extrusionOk="0">
                    <a:moveTo>
                      <a:pt x="4471" y="0"/>
                    </a:moveTo>
                    <a:cubicBezTo>
                      <a:pt x="4242" y="0"/>
                      <a:pt x="4016" y="83"/>
                      <a:pt x="3816" y="195"/>
                    </a:cubicBezTo>
                    <a:cubicBezTo>
                      <a:pt x="3596" y="316"/>
                      <a:pt x="3383" y="472"/>
                      <a:pt x="3234" y="685"/>
                    </a:cubicBezTo>
                    <a:cubicBezTo>
                      <a:pt x="3092" y="890"/>
                      <a:pt x="3014" y="1153"/>
                      <a:pt x="3064" y="1401"/>
                    </a:cubicBezTo>
                    <a:cubicBezTo>
                      <a:pt x="2942" y="1248"/>
                      <a:pt x="2749" y="1175"/>
                      <a:pt x="2556" y="1175"/>
                    </a:cubicBezTo>
                    <a:cubicBezTo>
                      <a:pt x="2390" y="1175"/>
                      <a:pt x="2224" y="1228"/>
                      <a:pt x="2100" y="1330"/>
                    </a:cubicBezTo>
                    <a:cubicBezTo>
                      <a:pt x="1830" y="1543"/>
                      <a:pt x="1724" y="1897"/>
                      <a:pt x="1646" y="2230"/>
                    </a:cubicBezTo>
                    <a:cubicBezTo>
                      <a:pt x="1568" y="2564"/>
                      <a:pt x="1504" y="2911"/>
                      <a:pt x="1291" y="3188"/>
                    </a:cubicBezTo>
                    <a:cubicBezTo>
                      <a:pt x="1072" y="3478"/>
                      <a:pt x="717" y="3634"/>
                      <a:pt x="462" y="3897"/>
                    </a:cubicBezTo>
                    <a:cubicBezTo>
                      <a:pt x="86" y="4301"/>
                      <a:pt x="1" y="4939"/>
                      <a:pt x="228" y="5442"/>
                    </a:cubicBezTo>
                    <a:cubicBezTo>
                      <a:pt x="455" y="5946"/>
                      <a:pt x="958" y="6300"/>
                      <a:pt x="1504" y="6393"/>
                    </a:cubicBezTo>
                    <a:cubicBezTo>
                      <a:pt x="1598" y="6407"/>
                      <a:pt x="1693" y="6414"/>
                      <a:pt x="1789" y="6414"/>
                    </a:cubicBezTo>
                    <a:cubicBezTo>
                      <a:pt x="2249" y="6414"/>
                      <a:pt x="2725" y="6256"/>
                      <a:pt x="3206" y="6045"/>
                    </a:cubicBezTo>
                    <a:cubicBezTo>
                      <a:pt x="3362" y="6421"/>
                      <a:pt x="3688" y="6733"/>
                      <a:pt x="4085" y="6825"/>
                    </a:cubicBezTo>
                    <a:cubicBezTo>
                      <a:pt x="4174" y="6847"/>
                      <a:pt x="4265" y="6858"/>
                      <a:pt x="4356" y="6858"/>
                    </a:cubicBezTo>
                    <a:cubicBezTo>
                      <a:pt x="4673" y="6858"/>
                      <a:pt x="4988" y="6727"/>
                      <a:pt x="5191" y="6485"/>
                    </a:cubicBezTo>
                    <a:cubicBezTo>
                      <a:pt x="5454" y="6173"/>
                      <a:pt x="5503" y="5691"/>
                      <a:pt x="5404" y="5343"/>
                    </a:cubicBezTo>
                    <a:lnTo>
                      <a:pt x="5404" y="5343"/>
                    </a:lnTo>
                    <a:cubicBezTo>
                      <a:pt x="5499" y="5476"/>
                      <a:pt x="5665" y="5548"/>
                      <a:pt x="5829" y="5548"/>
                    </a:cubicBezTo>
                    <a:cubicBezTo>
                      <a:pt x="5945" y="5548"/>
                      <a:pt x="6060" y="5512"/>
                      <a:pt x="6149" y="5435"/>
                    </a:cubicBezTo>
                    <a:cubicBezTo>
                      <a:pt x="6368" y="5258"/>
                      <a:pt x="6390" y="4889"/>
                      <a:pt x="6198" y="4684"/>
                    </a:cubicBezTo>
                    <a:cubicBezTo>
                      <a:pt x="6666" y="4584"/>
                      <a:pt x="7042" y="4450"/>
                      <a:pt x="7297" y="4180"/>
                    </a:cubicBezTo>
                    <a:cubicBezTo>
                      <a:pt x="7545" y="3904"/>
                      <a:pt x="7659" y="3493"/>
                      <a:pt x="7531" y="3145"/>
                    </a:cubicBezTo>
                    <a:cubicBezTo>
                      <a:pt x="7417" y="2834"/>
                      <a:pt x="7103" y="2596"/>
                      <a:pt x="6774" y="2596"/>
                    </a:cubicBezTo>
                    <a:cubicBezTo>
                      <a:pt x="6736" y="2596"/>
                      <a:pt x="6697" y="2600"/>
                      <a:pt x="6659" y="2606"/>
                    </a:cubicBezTo>
                    <a:cubicBezTo>
                      <a:pt x="6872" y="2259"/>
                      <a:pt x="6957" y="1947"/>
                      <a:pt x="6879" y="1677"/>
                    </a:cubicBezTo>
                    <a:cubicBezTo>
                      <a:pt x="6808" y="1408"/>
                      <a:pt x="6581" y="1195"/>
                      <a:pt x="6319" y="1110"/>
                    </a:cubicBezTo>
                    <a:cubicBezTo>
                      <a:pt x="6209" y="1073"/>
                      <a:pt x="6096" y="1055"/>
                      <a:pt x="5983" y="1055"/>
                    </a:cubicBezTo>
                    <a:cubicBezTo>
                      <a:pt x="5819" y="1055"/>
                      <a:pt x="5655" y="1092"/>
                      <a:pt x="5503" y="1160"/>
                    </a:cubicBezTo>
                    <a:cubicBezTo>
                      <a:pt x="5489" y="897"/>
                      <a:pt x="5404" y="642"/>
                      <a:pt x="5248" y="429"/>
                    </a:cubicBezTo>
                    <a:cubicBezTo>
                      <a:pt x="5092" y="217"/>
                      <a:pt x="4865" y="54"/>
                      <a:pt x="4610" y="11"/>
                    </a:cubicBezTo>
                    <a:cubicBezTo>
                      <a:pt x="4564" y="4"/>
                      <a:pt x="4517" y="0"/>
                      <a:pt x="4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7"/>
              <p:cNvSpPr/>
              <p:nvPr/>
            </p:nvSpPr>
            <p:spPr>
              <a:xfrm>
                <a:off x="5966666" y="4075279"/>
                <a:ext cx="246162" cy="129203"/>
              </a:xfrm>
              <a:custGeom>
                <a:avLst/>
                <a:gdLst/>
                <a:ahLst/>
                <a:cxnLst/>
                <a:rect l="l" t="t" r="r" b="b"/>
                <a:pathLst>
                  <a:path w="4001" h="2100" fill="none" extrusionOk="0">
                    <a:moveTo>
                      <a:pt x="4000" y="2099"/>
                    </a:moveTo>
                    <a:cubicBezTo>
                      <a:pt x="3603" y="2007"/>
                      <a:pt x="3277" y="1695"/>
                      <a:pt x="3121" y="1319"/>
                    </a:cubicBezTo>
                    <a:cubicBezTo>
                      <a:pt x="2539" y="1574"/>
                      <a:pt x="1965" y="1752"/>
                      <a:pt x="1419" y="1667"/>
                    </a:cubicBezTo>
                    <a:cubicBezTo>
                      <a:pt x="873" y="1574"/>
                      <a:pt x="370" y="1220"/>
                      <a:pt x="143" y="716"/>
                    </a:cubicBezTo>
                    <a:cubicBezTo>
                      <a:pt x="43" y="490"/>
                      <a:pt x="1" y="241"/>
                      <a:pt x="22"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7"/>
              <p:cNvSpPr/>
              <p:nvPr/>
            </p:nvSpPr>
            <p:spPr>
              <a:xfrm>
                <a:off x="6258971" y="4147264"/>
                <a:ext cx="37161" cy="52850"/>
              </a:xfrm>
              <a:custGeom>
                <a:avLst/>
                <a:gdLst/>
                <a:ahLst/>
                <a:cxnLst/>
                <a:rect l="l" t="t" r="r" b="b"/>
                <a:pathLst>
                  <a:path w="604" h="859" fill="none" extrusionOk="0">
                    <a:moveTo>
                      <a:pt x="603" y="0"/>
                    </a:moveTo>
                    <a:cubicBezTo>
                      <a:pt x="575" y="213"/>
                      <a:pt x="497" y="426"/>
                      <a:pt x="355" y="589"/>
                    </a:cubicBezTo>
                    <a:cubicBezTo>
                      <a:pt x="263" y="702"/>
                      <a:pt x="135" y="794"/>
                      <a:pt x="1" y="858"/>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7"/>
              <p:cNvSpPr/>
              <p:nvPr/>
            </p:nvSpPr>
            <p:spPr>
              <a:xfrm>
                <a:off x="5766895" y="3623501"/>
                <a:ext cx="103854" cy="81705"/>
              </a:xfrm>
              <a:custGeom>
                <a:avLst/>
                <a:gdLst/>
                <a:ahLst/>
                <a:cxnLst/>
                <a:rect l="l" t="t" r="r" b="b"/>
                <a:pathLst>
                  <a:path w="1688" h="1328" extrusionOk="0">
                    <a:moveTo>
                      <a:pt x="404" y="1"/>
                    </a:moveTo>
                    <a:cubicBezTo>
                      <a:pt x="267" y="1"/>
                      <a:pt x="130" y="23"/>
                      <a:pt x="0" y="68"/>
                    </a:cubicBezTo>
                    <a:cubicBezTo>
                      <a:pt x="163" y="132"/>
                      <a:pt x="341" y="352"/>
                      <a:pt x="461" y="565"/>
                    </a:cubicBezTo>
                    <a:cubicBezTo>
                      <a:pt x="582" y="777"/>
                      <a:pt x="674" y="1018"/>
                      <a:pt x="865" y="1181"/>
                    </a:cubicBezTo>
                    <a:cubicBezTo>
                      <a:pt x="968" y="1272"/>
                      <a:pt x="1109" y="1328"/>
                      <a:pt x="1243" y="1328"/>
                    </a:cubicBezTo>
                    <a:cubicBezTo>
                      <a:pt x="1350" y="1328"/>
                      <a:pt x="1452" y="1292"/>
                      <a:pt x="1525" y="1210"/>
                    </a:cubicBezTo>
                    <a:cubicBezTo>
                      <a:pt x="1688" y="1033"/>
                      <a:pt x="1617" y="742"/>
                      <a:pt x="1482" y="543"/>
                    </a:cubicBezTo>
                    <a:cubicBezTo>
                      <a:pt x="1242" y="202"/>
                      <a:pt x="821" y="1"/>
                      <a:pt x="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7"/>
              <p:cNvSpPr/>
              <p:nvPr/>
            </p:nvSpPr>
            <p:spPr>
              <a:xfrm>
                <a:off x="5870688" y="3556131"/>
                <a:ext cx="65955" cy="109945"/>
              </a:xfrm>
              <a:custGeom>
                <a:avLst/>
                <a:gdLst/>
                <a:ahLst/>
                <a:cxnLst/>
                <a:rect l="l" t="t" r="r" b="b"/>
                <a:pathLst>
                  <a:path w="1072" h="1787" extrusionOk="0">
                    <a:moveTo>
                      <a:pt x="582" y="0"/>
                    </a:moveTo>
                    <a:cubicBezTo>
                      <a:pt x="405" y="376"/>
                      <a:pt x="228" y="575"/>
                      <a:pt x="122" y="809"/>
                    </a:cubicBezTo>
                    <a:cubicBezTo>
                      <a:pt x="22" y="1050"/>
                      <a:pt x="1" y="1340"/>
                      <a:pt x="143" y="1553"/>
                    </a:cubicBezTo>
                    <a:cubicBezTo>
                      <a:pt x="236" y="1698"/>
                      <a:pt x="409" y="1787"/>
                      <a:pt x="575" y="1787"/>
                    </a:cubicBezTo>
                    <a:cubicBezTo>
                      <a:pt x="661" y="1787"/>
                      <a:pt x="746" y="1763"/>
                      <a:pt x="816" y="1709"/>
                    </a:cubicBezTo>
                    <a:cubicBezTo>
                      <a:pt x="951" y="1610"/>
                      <a:pt x="1008" y="1433"/>
                      <a:pt x="1022" y="1262"/>
                    </a:cubicBezTo>
                    <a:cubicBezTo>
                      <a:pt x="1072" y="802"/>
                      <a:pt x="909" y="327"/>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7"/>
              <p:cNvSpPr/>
              <p:nvPr/>
            </p:nvSpPr>
            <p:spPr>
              <a:xfrm>
                <a:off x="5825775" y="3613718"/>
                <a:ext cx="82074" cy="103854"/>
              </a:xfrm>
              <a:custGeom>
                <a:avLst/>
                <a:gdLst/>
                <a:ahLst/>
                <a:cxnLst/>
                <a:rect l="l" t="t" r="r" b="b"/>
                <a:pathLst>
                  <a:path w="1334" h="1688" fill="none" extrusionOk="0">
                    <a:moveTo>
                      <a:pt x="1" y="915"/>
                    </a:moveTo>
                    <a:cubicBezTo>
                      <a:pt x="412" y="1106"/>
                      <a:pt x="774" y="1411"/>
                      <a:pt x="1057" y="1688"/>
                    </a:cubicBezTo>
                    <a:cubicBezTo>
                      <a:pt x="908" y="1121"/>
                      <a:pt x="1008" y="490"/>
                      <a:pt x="1334"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7"/>
              <p:cNvSpPr/>
              <p:nvPr/>
            </p:nvSpPr>
            <p:spPr>
              <a:xfrm>
                <a:off x="6115433" y="3789065"/>
                <a:ext cx="72046" cy="118190"/>
              </a:xfrm>
              <a:custGeom>
                <a:avLst/>
                <a:gdLst/>
                <a:ahLst/>
                <a:cxnLst/>
                <a:rect l="l" t="t" r="r" b="b"/>
                <a:pathLst>
                  <a:path w="1171" h="1921" extrusionOk="0">
                    <a:moveTo>
                      <a:pt x="838" y="1"/>
                    </a:moveTo>
                    <a:cubicBezTo>
                      <a:pt x="518" y="143"/>
                      <a:pt x="348" y="320"/>
                      <a:pt x="221" y="518"/>
                    </a:cubicBezTo>
                    <a:cubicBezTo>
                      <a:pt x="93" y="717"/>
                      <a:pt x="1" y="951"/>
                      <a:pt x="1" y="1192"/>
                    </a:cubicBezTo>
                    <a:cubicBezTo>
                      <a:pt x="1" y="1433"/>
                      <a:pt x="107" y="1681"/>
                      <a:pt x="299" y="1816"/>
                    </a:cubicBezTo>
                    <a:cubicBezTo>
                      <a:pt x="396" y="1885"/>
                      <a:pt x="514" y="1921"/>
                      <a:pt x="631" y="1921"/>
                    </a:cubicBezTo>
                    <a:cubicBezTo>
                      <a:pt x="754" y="1921"/>
                      <a:pt x="874" y="1882"/>
                      <a:pt x="965" y="1802"/>
                    </a:cubicBezTo>
                    <a:cubicBezTo>
                      <a:pt x="1128" y="1660"/>
                      <a:pt x="1171" y="1426"/>
                      <a:pt x="1142" y="1220"/>
                    </a:cubicBezTo>
                    <a:cubicBezTo>
                      <a:pt x="1114" y="1008"/>
                      <a:pt x="1029" y="816"/>
                      <a:pt x="951" y="618"/>
                    </a:cubicBezTo>
                    <a:cubicBezTo>
                      <a:pt x="873" y="419"/>
                      <a:pt x="809" y="214"/>
                      <a:pt x="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7"/>
              <p:cNvSpPr/>
              <p:nvPr/>
            </p:nvSpPr>
            <p:spPr>
              <a:xfrm>
                <a:off x="6199230" y="3890642"/>
                <a:ext cx="96471" cy="56665"/>
              </a:xfrm>
              <a:custGeom>
                <a:avLst/>
                <a:gdLst/>
                <a:ahLst/>
                <a:cxnLst/>
                <a:rect l="l" t="t" r="r" b="b"/>
                <a:pathLst>
                  <a:path w="1568" h="921" extrusionOk="0">
                    <a:moveTo>
                      <a:pt x="580" y="1"/>
                    </a:moveTo>
                    <a:cubicBezTo>
                      <a:pt x="506" y="1"/>
                      <a:pt x="433" y="9"/>
                      <a:pt x="362" y="30"/>
                    </a:cubicBezTo>
                    <a:cubicBezTo>
                      <a:pt x="170" y="87"/>
                      <a:pt x="0" y="250"/>
                      <a:pt x="0" y="449"/>
                    </a:cubicBezTo>
                    <a:cubicBezTo>
                      <a:pt x="0" y="569"/>
                      <a:pt x="64" y="690"/>
                      <a:pt x="156" y="768"/>
                    </a:cubicBezTo>
                    <a:cubicBezTo>
                      <a:pt x="248" y="846"/>
                      <a:pt x="362" y="888"/>
                      <a:pt x="482" y="910"/>
                    </a:cubicBezTo>
                    <a:cubicBezTo>
                      <a:pt x="532" y="917"/>
                      <a:pt x="581" y="921"/>
                      <a:pt x="631" y="921"/>
                    </a:cubicBezTo>
                    <a:cubicBezTo>
                      <a:pt x="819" y="921"/>
                      <a:pt x="1006" y="869"/>
                      <a:pt x="1163" y="768"/>
                    </a:cubicBezTo>
                    <a:cubicBezTo>
                      <a:pt x="1355" y="640"/>
                      <a:pt x="1504" y="442"/>
                      <a:pt x="1567" y="215"/>
                    </a:cubicBezTo>
                    <a:cubicBezTo>
                      <a:pt x="1340" y="158"/>
                      <a:pt x="1149" y="101"/>
                      <a:pt x="958" y="52"/>
                    </a:cubicBezTo>
                    <a:cubicBezTo>
                      <a:pt x="833" y="25"/>
                      <a:pt x="705" y="1"/>
                      <a:pt x="5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7"/>
              <p:cNvSpPr/>
              <p:nvPr/>
            </p:nvSpPr>
            <p:spPr>
              <a:xfrm>
                <a:off x="6142935" y="3854527"/>
                <a:ext cx="99547" cy="110007"/>
              </a:xfrm>
              <a:custGeom>
                <a:avLst/>
                <a:gdLst/>
                <a:ahLst/>
                <a:cxnLst/>
                <a:rect l="l" t="t" r="r" b="b"/>
                <a:pathLst>
                  <a:path w="1618" h="1788" fill="none" extrusionOk="0">
                    <a:moveTo>
                      <a:pt x="178" y="0"/>
                    </a:moveTo>
                    <a:cubicBezTo>
                      <a:pt x="1" y="582"/>
                      <a:pt x="8" y="1220"/>
                      <a:pt x="192" y="1787"/>
                    </a:cubicBezTo>
                    <a:cubicBezTo>
                      <a:pt x="454" y="1277"/>
                      <a:pt x="1043" y="951"/>
                      <a:pt x="1617" y="1007"/>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7"/>
              <p:cNvSpPr/>
              <p:nvPr/>
            </p:nvSpPr>
            <p:spPr>
              <a:xfrm>
                <a:off x="6267277" y="3325781"/>
                <a:ext cx="80352" cy="116651"/>
              </a:xfrm>
              <a:custGeom>
                <a:avLst/>
                <a:gdLst/>
                <a:ahLst/>
                <a:cxnLst/>
                <a:rect l="l" t="t" r="r" b="b"/>
                <a:pathLst>
                  <a:path w="1306" h="1896" extrusionOk="0">
                    <a:moveTo>
                      <a:pt x="433" y="0"/>
                    </a:moveTo>
                    <a:cubicBezTo>
                      <a:pt x="185" y="242"/>
                      <a:pt x="93" y="468"/>
                      <a:pt x="50" y="702"/>
                    </a:cubicBezTo>
                    <a:cubicBezTo>
                      <a:pt x="0" y="936"/>
                      <a:pt x="0" y="1185"/>
                      <a:pt x="86" y="1411"/>
                    </a:cubicBezTo>
                    <a:cubicBezTo>
                      <a:pt x="178" y="1631"/>
                      <a:pt x="362" y="1823"/>
                      <a:pt x="596" y="1879"/>
                    </a:cubicBezTo>
                    <a:cubicBezTo>
                      <a:pt x="640" y="1890"/>
                      <a:pt x="685" y="1895"/>
                      <a:pt x="729" y="1895"/>
                    </a:cubicBezTo>
                    <a:cubicBezTo>
                      <a:pt x="925" y="1895"/>
                      <a:pt x="1121" y="1797"/>
                      <a:pt x="1213" y="1624"/>
                    </a:cubicBezTo>
                    <a:cubicBezTo>
                      <a:pt x="1305" y="1440"/>
                      <a:pt x="1263" y="1206"/>
                      <a:pt x="1163" y="1021"/>
                    </a:cubicBezTo>
                    <a:cubicBezTo>
                      <a:pt x="1064" y="837"/>
                      <a:pt x="908" y="688"/>
                      <a:pt x="766" y="532"/>
                    </a:cubicBezTo>
                    <a:cubicBezTo>
                      <a:pt x="624" y="376"/>
                      <a:pt x="483" y="206"/>
                      <a:pt x="4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7"/>
              <p:cNvSpPr/>
              <p:nvPr/>
            </p:nvSpPr>
            <p:spPr>
              <a:xfrm>
                <a:off x="6366762" y="3385522"/>
                <a:ext cx="90319" cy="65093"/>
              </a:xfrm>
              <a:custGeom>
                <a:avLst/>
                <a:gdLst/>
                <a:ahLst/>
                <a:cxnLst/>
                <a:rect l="l" t="t" r="r" b="b"/>
                <a:pathLst>
                  <a:path w="1468" h="1058" extrusionOk="0">
                    <a:moveTo>
                      <a:pt x="1440" y="1"/>
                    </a:moveTo>
                    <a:lnTo>
                      <a:pt x="1440" y="1"/>
                    </a:lnTo>
                    <a:cubicBezTo>
                      <a:pt x="1213" y="29"/>
                      <a:pt x="1014" y="43"/>
                      <a:pt x="816" y="72"/>
                    </a:cubicBezTo>
                    <a:cubicBezTo>
                      <a:pt x="617" y="100"/>
                      <a:pt x="418" y="143"/>
                      <a:pt x="255" y="263"/>
                    </a:cubicBezTo>
                    <a:cubicBezTo>
                      <a:pt x="99" y="384"/>
                      <a:pt x="0" y="604"/>
                      <a:pt x="71" y="788"/>
                    </a:cubicBezTo>
                    <a:cubicBezTo>
                      <a:pt x="114" y="901"/>
                      <a:pt x="213" y="986"/>
                      <a:pt x="326" y="1029"/>
                    </a:cubicBezTo>
                    <a:cubicBezTo>
                      <a:pt x="394" y="1049"/>
                      <a:pt x="462" y="1058"/>
                      <a:pt x="530" y="1058"/>
                    </a:cubicBezTo>
                    <a:cubicBezTo>
                      <a:pt x="583" y="1058"/>
                      <a:pt x="635" y="1052"/>
                      <a:pt x="688" y="1043"/>
                    </a:cubicBezTo>
                    <a:cubicBezTo>
                      <a:pt x="915" y="994"/>
                      <a:pt x="1128" y="859"/>
                      <a:pt x="1269" y="667"/>
                    </a:cubicBezTo>
                    <a:cubicBezTo>
                      <a:pt x="1404" y="476"/>
                      <a:pt x="1468" y="235"/>
                      <a:pt x="14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7"/>
              <p:cNvSpPr/>
              <p:nvPr/>
            </p:nvSpPr>
            <p:spPr>
              <a:xfrm>
                <a:off x="6305668" y="3391243"/>
                <a:ext cx="105208" cy="102132"/>
              </a:xfrm>
              <a:custGeom>
                <a:avLst/>
                <a:gdLst/>
                <a:ahLst/>
                <a:cxnLst/>
                <a:rect l="l" t="t" r="r" b="b"/>
                <a:pathLst>
                  <a:path w="1710" h="1660" fill="none" extrusionOk="0">
                    <a:moveTo>
                      <a:pt x="0" y="0"/>
                    </a:moveTo>
                    <a:cubicBezTo>
                      <a:pt x="50" y="610"/>
                      <a:pt x="284" y="1198"/>
                      <a:pt x="660" y="1659"/>
                    </a:cubicBezTo>
                    <a:cubicBezTo>
                      <a:pt x="717" y="1085"/>
                      <a:pt x="1156" y="567"/>
                      <a:pt x="1709" y="41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7"/>
              <p:cNvSpPr/>
              <p:nvPr/>
            </p:nvSpPr>
            <p:spPr>
              <a:xfrm>
                <a:off x="6384174" y="3983238"/>
                <a:ext cx="32793" cy="64171"/>
              </a:xfrm>
              <a:custGeom>
                <a:avLst/>
                <a:gdLst/>
                <a:ahLst/>
                <a:cxnLst/>
                <a:rect l="l" t="t" r="r" b="b"/>
                <a:pathLst>
                  <a:path w="533" h="1043" extrusionOk="0">
                    <a:moveTo>
                      <a:pt x="128" y="0"/>
                    </a:moveTo>
                    <a:lnTo>
                      <a:pt x="128" y="0"/>
                    </a:lnTo>
                    <a:cubicBezTo>
                      <a:pt x="185" y="220"/>
                      <a:pt x="1" y="440"/>
                      <a:pt x="50" y="660"/>
                    </a:cubicBezTo>
                    <a:cubicBezTo>
                      <a:pt x="86" y="837"/>
                      <a:pt x="263" y="950"/>
                      <a:pt x="419" y="1043"/>
                    </a:cubicBezTo>
                    <a:cubicBezTo>
                      <a:pt x="504" y="851"/>
                      <a:pt x="533" y="645"/>
                      <a:pt x="483" y="454"/>
                    </a:cubicBezTo>
                    <a:cubicBezTo>
                      <a:pt x="433" y="263"/>
                      <a:pt x="299" y="92"/>
                      <a:pt x="1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7"/>
              <p:cNvSpPr/>
              <p:nvPr/>
            </p:nvSpPr>
            <p:spPr>
              <a:xfrm>
                <a:off x="6406446" y="4017753"/>
                <a:ext cx="67678" cy="35500"/>
              </a:xfrm>
              <a:custGeom>
                <a:avLst/>
                <a:gdLst/>
                <a:ahLst/>
                <a:cxnLst/>
                <a:rect l="l" t="t" r="r" b="b"/>
                <a:pathLst>
                  <a:path w="1100" h="577" extrusionOk="0">
                    <a:moveTo>
                      <a:pt x="659" y="0"/>
                    </a:moveTo>
                    <a:cubicBezTo>
                      <a:pt x="600" y="0"/>
                      <a:pt x="540" y="7"/>
                      <a:pt x="483" y="21"/>
                    </a:cubicBezTo>
                    <a:cubicBezTo>
                      <a:pt x="270" y="70"/>
                      <a:pt x="85" y="219"/>
                      <a:pt x="0" y="382"/>
                    </a:cubicBezTo>
                    <a:cubicBezTo>
                      <a:pt x="71" y="513"/>
                      <a:pt x="224" y="576"/>
                      <a:pt x="378" y="576"/>
                    </a:cubicBezTo>
                    <a:cubicBezTo>
                      <a:pt x="440" y="576"/>
                      <a:pt x="503" y="566"/>
                      <a:pt x="561" y="545"/>
                    </a:cubicBezTo>
                    <a:cubicBezTo>
                      <a:pt x="759" y="474"/>
                      <a:pt x="915" y="311"/>
                      <a:pt x="1099" y="141"/>
                    </a:cubicBezTo>
                    <a:cubicBezTo>
                      <a:pt x="976" y="48"/>
                      <a:pt x="818" y="0"/>
                      <a:pt x="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7"/>
              <p:cNvSpPr/>
              <p:nvPr/>
            </p:nvSpPr>
            <p:spPr>
              <a:xfrm>
                <a:off x="6330093" y="4036149"/>
                <a:ext cx="117882" cy="109391"/>
              </a:xfrm>
              <a:custGeom>
                <a:avLst/>
                <a:gdLst/>
                <a:ahLst/>
                <a:cxnLst/>
                <a:rect l="l" t="t" r="r" b="b"/>
                <a:pathLst>
                  <a:path w="1916" h="1778" extrusionOk="0">
                    <a:moveTo>
                      <a:pt x="939" y="0"/>
                    </a:moveTo>
                    <a:cubicBezTo>
                      <a:pt x="788" y="0"/>
                      <a:pt x="637" y="37"/>
                      <a:pt x="504" y="112"/>
                    </a:cubicBezTo>
                    <a:cubicBezTo>
                      <a:pt x="185" y="296"/>
                      <a:pt x="1" y="700"/>
                      <a:pt x="79" y="1062"/>
                    </a:cubicBezTo>
                    <a:cubicBezTo>
                      <a:pt x="149" y="1423"/>
                      <a:pt x="469" y="1728"/>
                      <a:pt x="837" y="1771"/>
                    </a:cubicBezTo>
                    <a:cubicBezTo>
                      <a:pt x="873" y="1776"/>
                      <a:pt x="909" y="1778"/>
                      <a:pt x="945" y="1778"/>
                    </a:cubicBezTo>
                    <a:cubicBezTo>
                      <a:pt x="1280" y="1778"/>
                      <a:pt x="1611" y="1575"/>
                      <a:pt x="1752" y="1274"/>
                    </a:cubicBezTo>
                    <a:cubicBezTo>
                      <a:pt x="1915" y="941"/>
                      <a:pt x="1851" y="502"/>
                      <a:pt x="1539" y="225"/>
                    </a:cubicBezTo>
                    <a:cubicBezTo>
                      <a:pt x="1379" y="78"/>
                      <a:pt x="1159"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7"/>
              <p:cNvSpPr/>
              <p:nvPr/>
            </p:nvSpPr>
            <p:spPr>
              <a:xfrm>
                <a:off x="5850631" y="3375493"/>
                <a:ext cx="62017" cy="33285"/>
              </a:xfrm>
              <a:custGeom>
                <a:avLst/>
                <a:gdLst/>
                <a:ahLst/>
                <a:cxnLst/>
                <a:rect l="l" t="t" r="r" b="b"/>
                <a:pathLst>
                  <a:path w="1008" h="541" extrusionOk="0">
                    <a:moveTo>
                      <a:pt x="321" y="1"/>
                    </a:moveTo>
                    <a:cubicBezTo>
                      <a:pt x="210" y="1"/>
                      <a:pt x="100" y="24"/>
                      <a:pt x="1" y="72"/>
                    </a:cubicBezTo>
                    <a:cubicBezTo>
                      <a:pt x="206" y="150"/>
                      <a:pt x="284" y="426"/>
                      <a:pt x="490" y="511"/>
                    </a:cubicBezTo>
                    <a:cubicBezTo>
                      <a:pt x="537" y="532"/>
                      <a:pt x="587" y="540"/>
                      <a:pt x="638" y="540"/>
                    </a:cubicBezTo>
                    <a:cubicBezTo>
                      <a:pt x="762" y="540"/>
                      <a:pt x="892" y="489"/>
                      <a:pt x="1008" y="433"/>
                    </a:cubicBezTo>
                    <a:cubicBezTo>
                      <a:pt x="908" y="256"/>
                      <a:pt x="759" y="114"/>
                      <a:pt x="575" y="43"/>
                    </a:cubicBezTo>
                    <a:cubicBezTo>
                      <a:pt x="494" y="15"/>
                      <a:pt x="407" y="1"/>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7"/>
              <p:cNvSpPr/>
              <p:nvPr/>
            </p:nvSpPr>
            <p:spPr>
              <a:xfrm>
                <a:off x="5900404" y="3338455"/>
                <a:ext cx="37530" cy="63002"/>
              </a:xfrm>
              <a:custGeom>
                <a:avLst/>
                <a:gdLst/>
                <a:ahLst/>
                <a:cxnLst/>
                <a:rect l="l" t="t" r="r" b="b"/>
                <a:pathLst>
                  <a:path w="610" h="1024" extrusionOk="0">
                    <a:moveTo>
                      <a:pt x="539" y="0"/>
                    </a:moveTo>
                    <a:cubicBezTo>
                      <a:pt x="333" y="71"/>
                      <a:pt x="163" y="227"/>
                      <a:pt x="78" y="433"/>
                    </a:cubicBezTo>
                    <a:cubicBezTo>
                      <a:pt x="0" y="631"/>
                      <a:pt x="7" y="865"/>
                      <a:pt x="85" y="1021"/>
                    </a:cubicBezTo>
                    <a:cubicBezTo>
                      <a:pt x="100" y="1023"/>
                      <a:pt x="114" y="1024"/>
                      <a:pt x="129" y="1024"/>
                    </a:cubicBezTo>
                    <a:cubicBezTo>
                      <a:pt x="324" y="1024"/>
                      <a:pt x="493" y="851"/>
                      <a:pt x="546" y="667"/>
                    </a:cubicBezTo>
                    <a:cubicBezTo>
                      <a:pt x="610" y="461"/>
                      <a:pt x="567" y="248"/>
                      <a:pt x="5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7"/>
              <p:cNvSpPr/>
              <p:nvPr/>
            </p:nvSpPr>
            <p:spPr>
              <a:xfrm>
                <a:off x="5878563" y="3390259"/>
                <a:ext cx="115667" cy="107915"/>
              </a:xfrm>
              <a:custGeom>
                <a:avLst/>
                <a:gdLst/>
                <a:ahLst/>
                <a:cxnLst/>
                <a:rect l="l" t="t" r="r" b="b"/>
                <a:pathLst>
                  <a:path w="1880" h="1754" extrusionOk="0">
                    <a:moveTo>
                      <a:pt x="931" y="0"/>
                    </a:moveTo>
                    <a:cubicBezTo>
                      <a:pt x="865" y="0"/>
                      <a:pt x="798" y="8"/>
                      <a:pt x="731" y="23"/>
                    </a:cubicBezTo>
                    <a:cubicBezTo>
                      <a:pt x="369" y="101"/>
                      <a:pt x="79" y="427"/>
                      <a:pt x="36" y="796"/>
                    </a:cubicBezTo>
                    <a:cubicBezTo>
                      <a:pt x="1" y="1158"/>
                      <a:pt x="213" y="1533"/>
                      <a:pt x="554" y="1682"/>
                    </a:cubicBezTo>
                    <a:cubicBezTo>
                      <a:pt x="661" y="1730"/>
                      <a:pt x="779" y="1753"/>
                      <a:pt x="898" y="1753"/>
                    </a:cubicBezTo>
                    <a:cubicBezTo>
                      <a:pt x="1147" y="1753"/>
                      <a:pt x="1400" y="1652"/>
                      <a:pt x="1568" y="1470"/>
                    </a:cubicBezTo>
                    <a:cubicBezTo>
                      <a:pt x="1823" y="1200"/>
                      <a:pt x="1880" y="768"/>
                      <a:pt x="1702" y="449"/>
                    </a:cubicBezTo>
                    <a:cubicBezTo>
                      <a:pt x="1561" y="183"/>
                      <a:pt x="1261" y="0"/>
                      <a:pt x="9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7"/>
              <p:cNvSpPr/>
              <p:nvPr/>
            </p:nvSpPr>
            <p:spPr>
              <a:xfrm>
                <a:off x="6008996" y="3861910"/>
                <a:ext cx="44544" cy="62756"/>
              </a:xfrm>
              <a:custGeom>
                <a:avLst/>
                <a:gdLst/>
                <a:ahLst/>
                <a:cxnLst/>
                <a:rect l="l" t="t" r="r" b="b"/>
                <a:pathLst>
                  <a:path w="724" h="1020" extrusionOk="0">
                    <a:moveTo>
                      <a:pt x="603" y="1"/>
                    </a:moveTo>
                    <a:lnTo>
                      <a:pt x="603" y="1"/>
                    </a:lnTo>
                    <a:cubicBezTo>
                      <a:pt x="504" y="86"/>
                      <a:pt x="433" y="150"/>
                      <a:pt x="355" y="214"/>
                    </a:cubicBezTo>
                    <a:cubicBezTo>
                      <a:pt x="242" y="313"/>
                      <a:pt x="114" y="419"/>
                      <a:pt x="57" y="568"/>
                    </a:cubicBezTo>
                    <a:cubicBezTo>
                      <a:pt x="1" y="710"/>
                      <a:pt x="29" y="909"/>
                      <a:pt x="164" y="987"/>
                    </a:cubicBezTo>
                    <a:cubicBezTo>
                      <a:pt x="203" y="1009"/>
                      <a:pt x="240" y="1019"/>
                      <a:pt x="275" y="1019"/>
                    </a:cubicBezTo>
                    <a:cubicBezTo>
                      <a:pt x="393" y="1019"/>
                      <a:pt x="485" y="911"/>
                      <a:pt x="540" y="823"/>
                    </a:cubicBezTo>
                    <a:cubicBezTo>
                      <a:pt x="696" y="582"/>
                      <a:pt x="724" y="263"/>
                      <a:pt x="6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7"/>
              <p:cNvSpPr/>
              <p:nvPr/>
            </p:nvSpPr>
            <p:spPr>
              <a:xfrm>
                <a:off x="5950978" y="3877968"/>
                <a:ext cx="66816" cy="52358"/>
              </a:xfrm>
              <a:custGeom>
                <a:avLst/>
                <a:gdLst/>
                <a:ahLst/>
                <a:cxnLst/>
                <a:rect l="l" t="t" r="r" b="b"/>
                <a:pathLst>
                  <a:path w="1086" h="851" extrusionOk="0">
                    <a:moveTo>
                      <a:pt x="376" y="1"/>
                    </a:moveTo>
                    <a:cubicBezTo>
                      <a:pt x="253" y="1"/>
                      <a:pt x="130" y="19"/>
                      <a:pt x="1" y="38"/>
                    </a:cubicBezTo>
                    <a:cubicBezTo>
                      <a:pt x="178" y="229"/>
                      <a:pt x="242" y="513"/>
                      <a:pt x="433" y="690"/>
                    </a:cubicBezTo>
                    <a:cubicBezTo>
                      <a:pt x="545" y="796"/>
                      <a:pt x="699" y="851"/>
                      <a:pt x="886" y="851"/>
                    </a:cubicBezTo>
                    <a:cubicBezTo>
                      <a:pt x="949" y="851"/>
                      <a:pt x="1016" y="844"/>
                      <a:pt x="1086" y="832"/>
                    </a:cubicBezTo>
                    <a:cubicBezTo>
                      <a:pt x="1057" y="584"/>
                      <a:pt x="1015" y="307"/>
                      <a:pt x="823" y="144"/>
                    </a:cubicBezTo>
                    <a:cubicBezTo>
                      <a:pt x="717" y="52"/>
                      <a:pt x="568" y="9"/>
                      <a:pt x="433" y="2"/>
                    </a:cubicBezTo>
                    <a:cubicBezTo>
                      <a:pt x="414" y="1"/>
                      <a:pt x="395" y="1"/>
                      <a:pt x="3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7"/>
              <p:cNvSpPr/>
              <p:nvPr/>
            </p:nvSpPr>
            <p:spPr>
              <a:xfrm>
                <a:off x="5954054" y="3918144"/>
                <a:ext cx="135724" cy="125449"/>
              </a:xfrm>
              <a:custGeom>
                <a:avLst/>
                <a:gdLst/>
                <a:ahLst/>
                <a:cxnLst/>
                <a:rect l="l" t="t" r="r" b="b"/>
                <a:pathLst>
                  <a:path w="2206" h="2039" extrusionOk="0">
                    <a:moveTo>
                      <a:pt x="1103" y="1"/>
                    </a:moveTo>
                    <a:cubicBezTo>
                      <a:pt x="1087" y="1"/>
                      <a:pt x="1072" y="1"/>
                      <a:pt x="1057" y="2"/>
                    </a:cubicBezTo>
                    <a:cubicBezTo>
                      <a:pt x="631" y="16"/>
                      <a:pt x="234" y="328"/>
                      <a:pt x="121" y="739"/>
                    </a:cubicBezTo>
                    <a:cubicBezTo>
                      <a:pt x="0" y="1150"/>
                      <a:pt x="178" y="1625"/>
                      <a:pt x="525" y="1867"/>
                    </a:cubicBezTo>
                    <a:cubicBezTo>
                      <a:pt x="694" y="1981"/>
                      <a:pt x="897" y="2038"/>
                      <a:pt x="1101" y="2038"/>
                    </a:cubicBezTo>
                    <a:cubicBezTo>
                      <a:pt x="1325" y="2038"/>
                      <a:pt x="1549" y="1969"/>
                      <a:pt x="1723" y="1831"/>
                    </a:cubicBezTo>
                    <a:cubicBezTo>
                      <a:pt x="2064" y="1569"/>
                      <a:pt x="2206" y="1087"/>
                      <a:pt x="2071" y="682"/>
                    </a:cubicBezTo>
                    <a:cubicBezTo>
                      <a:pt x="1934" y="292"/>
                      <a:pt x="1539" y="1"/>
                      <a:pt x="1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7"/>
              <p:cNvSpPr/>
              <p:nvPr/>
            </p:nvSpPr>
            <p:spPr>
              <a:xfrm>
                <a:off x="6739295" y="3321843"/>
                <a:ext cx="59864" cy="44052"/>
              </a:xfrm>
              <a:custGeom>
                <a:avLst/>
                <a:gdLst/>
                <a:ahLst/>
                <a:cxnLst/>
                <a:rect l="l" t="t" r="r" b="b"/>
                <a:pathLst>
                  <a:path w="973" h="716" extrusionOk="0">
                    <a:moveTo>
                      <a:pt x="972" y="1"/>
                    </a:moveTo>
                    <a:lnTo>
                      <a:pt x="972" y="1"/>
                    </a:lnTo>
                    <a:cubicBezTo>
                      <a:pt x="844" y="22"/>
                      <a:pt x="752" y="36"/>
                      <a:pt x="653" y="50"/>
                    </a:cubicBezTo>
                    <a:cubicBezTo>
                      <a:pt x="497" y="72"/>
                      <a:pt x="334" y="100"/>
                      <a:pt x="213" y="192"/>
                    </a:cubicBezTo>
                    <a:cubicBezTo>
                      <a:pt x="86" y="277"/>
                      <a:pt x="1" y="454"/>
                      <a:pt x="72" y="596"/>
                    </a:cubicBezTo>
                    <a:cubicBezTo>
                      <a:pt x="118" y="686"/>
                      <a:pt x="191" y="716"/>
                      <a:pt x="266" y="716"/>
                    </a:cubicBezTo>
                    <a:cubicBezTo>
                      <a:pt x="340" y="716"/>
                      <a:pt x="416" y="688"/>
                      <a:pt x="476" y="660"/>
                    </a:cubicBezTo>
                    <a:cubicBezTo>
                      <a:pt x="738" y="547"/>
                      <a:pt x="930" y="284"/>
                      <a:pt x="9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7"/>
              <p:cNvSpPr/>
              <p:nvPr/>
            </p:nvSpPr>
            <p:spPr>
              <a:xfrm>
                <a:off x="6705702" y="3286528"/>
                <a:ext cx="47190" cy="76845"/>
              </a:xfrm>
              <a:custGeom>
                <a:avLst/>
                <a:gdLst/>
                <a:ahLst/>
                <a:cxnLst/>
                <a:rect l="l" t="t" r="r" b="b"/>
                <a:pathLst>
                  <a:path w="767" h="1249" extrusionOk="0">
                    <a:moveTo>
                      <a:pt x="57" y="0"/>
                    </a:moveTo>
                    <a:lnTo>
                      <a:pt x="57" y="0"/>
                    </a:lnTo>
                    <a:cubicBezTo>
                      <a:pt x="107" y="256"/>
                      <a:pt x="1" y="532"/>
                      <a:pt x="72" y="780"/>
                    </a:cubicBezTo>
                    <a:cubicBezTo>
                      <a:pt x="121" y="979"/>
                      <a:pt x="284" y="1142"/>
                      <a:pt x="547" y="1248"/>
                    </a:cubicBezTo>
                    <a:cubicBezTo>
                      <a:pt x="653" y="1021"/>
                      <a:pt x="766" y="773"/>
                      <a:pt x="688" y="532"/>
                    </a:cubicBezTo>
                    <a:cubicBezTo>
                      <a:pt x="646" y="397"/>
                      <a:pt x="554" y="284"/>
                      <a:pt x="433" y="199"/>
                    </a:cubicBezTo>
                    <a:cubicBezTo>
                      <a:pt x="320" y="121"/>
                      <a:pt x="192" y="64"/>
                      <a:pt x="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7"/>
              <p:cNvSpPr/>
              <p:nvPr/>
            </p:nvSpPr>
            <p:spPr>
              <a:xfrm>
                <a:off x="6646823" y="3346945"/>
                <a:ext cx="135293" cy="125326"/>
              </a:xfrm>
              <a:custGeom>
                <a:avLst/>
                <a:gdLst/>
                <a:ahLst/>
                <a:cxnLst/>
                <a:rect l="l" t="t" r="r" b="b"/>
                <a:pathLst>
                  <a:path w="2199" h="2037" extrusionOk="0">
                    <a:moveTo>
                      <a:pt x="1112" y="0"/>
                    </a:moveTo>
                    <a:cubicBezTo>
                      <a:pt x="863" y="0"/>
                      <a:pt x="613" y="86"/>
                      <a:pt x="426" y="252"/>
                    </a:cubicBezTo>
                    <a:cubicBezTo>
                      <a:pt x="107" y="536"/>
                      <a:pt x="0" y="1032"/>
                      <a:pt x="171" y="1422"/>
                    </a:cubicBezTo>
                    <a:cubicBezTo>
                      <a:pt x="329" y="1784"/>
                      <a:pt x="713" y="2036"/>
                      <a:pt x="1108" y="2036"/>
                    </a:cubicBezTo>
                    <a:cubicBezTo>
                      <a:pt x="1138" y="2036"/>
                      <a:pt x="1168" y="2035"/>
                      <a:pt x="1199" y="2032"/>
                    </a:cubicBezTo>
                    <a:cubicBezTo>
                      <a:pt x="1624" y="1996"/>
                      <a:pt x="2007" y="1663"/>
                      <a:pt x="2106" y="1245"/>
                    </a:cubicBezTo>
                    <a:cubicBezTo>
                      <a:pt x="2199" y="833"/>
                      <a:pt x="2014" y="358"/>
                      <a:pt x="1617" y="131"/>
                    </a:cubicBezTo>
                    <a:cubicBezTo>
                      <a:pt x="1464" y="43"/>
                      <a:pt x="1288" y="0"/>
                      <a:pt x="1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7"/>
              <p:cNvSpPr/>
              <p:nvPr/>
            </p:nvSpPr>
            <p:spPr>
              <a:xfrm>
                <a:off x="5368584" y="1813679"/>
                <a:ext cx="1656561" cy="1413537"/>
              </a:xfrm>
              <a:custGeom>
                <a:avLst/>
                <a:gdLst/>
                <a:ahLst/>
                <a:cxnLst/>
                <a:rect l="l" t="t" r="r" b="b"/>
                <a:pathLst>
                  <a:path w="26925" h="22975" extrusionOk="0">
                    <a:moveTo>
                      <a:pt x="26924" y="1"/>
                    </a:moveTo>
                    <a:cubicBezTo>
                      <a:pt x="26818" y="1"/>
                      <a:pt x="26711" y="1"/>
                      <a:pt x="26598" y="8"/>
                    </a:cubicBezTo>
                    <a:cubicBezTo>
                      <a:pt x="1454" y="391"/>
                      <a:pt x="1" y="10743"/>
                      <a:pt x="1433" y="22975"/>
                    </a:cubicBezTo>
                    <a:lnTo>
                      <a:pt x="26924" y="22975"/>
                    </a:lnTo>
                    <a:lnTo>
                      <a:pt x="26924" y="1"/>
                    </a:lnTo>
                    <a:close/>
                  </a:path>
                </a:pathLst>
              </a:custGeom>
              <a:solidFill>
                <a:srgbClr val="E17D00">
                  <a:alpha val="1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7"/>
              <p:cNvSpPr/>
              <p:nvPr/>
            </p:nvSpPr>
            <p:spPr>
              <a:xfrm>
                <a:off x="5762527" y="2133056"/>
                <a:ext cx="1262616" cy="1094161"/>
              </a:xfrm>
              <a:custGeom>
                <a:avLst/>
                <a:gdLst/>
                <a:ahLst/>
                <a:cxnLst/>
                <a:rect l="l" t="t" r="r" b="b"/>
                <a:pathLst>
                  <a:path w="20522" h="17784" extrusionOk="0">
                    <a:moveTo>
                      <a:pt x="20521" y="0"/>
                    </a:moveTo>
                    <a:cubicBezTo>
                      <a:pt x="17749" y="142"/>
                      <a:pt x="14785" y="646"/>
                      <a:pt x="11757" y="1525"/>
                    </a:cubicBezTo>
                    <a:cubicBezTo>
                      <a:pt x="1780" y="4418"/>
                      <a:pt x="0" y="8899"/>
                      <a:pt x="646" y="17784"/>
                    </a:cubicBezTo>
                    <a:lnTo>
                      <a:pt x="20521" y="17784"/>
                    </a:lnTo>
                    <a:lnTo>
                      <a:pt x="20521" y="0"/>
                    </a:lnTo>
                    <a:close/>
                  </a:path>
                </a:pathLst>
              </a:custGeom>
              <a:solidFill>
                <a:srgbClr val="E17D00">
                  <a:alpha val="1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7"/>
              <p:cNvSpPr/>
              <p:nvPr/>
            </p:nvSpPr>
            <p:spPr>
              <a:xfrm>
                <a:off x="6185264" y="2540536"/>
                <a:ext cx="839878" cy="686681"/>
              </a:xfrm>
              <a:custGeom>
                <a:avLst/>
                <a:gdLst/>
                <a:ahLst/>
                <a:cxnLst/>
                <a:rect l="l" t="t" r="r" b="b"/>
                <a:pathLst>
                  <a:path w="13651" h="11161" extrusionOk="0">
                    <a:moveTo>
                      <a:pt x="12666" y="1"/>
                    </a:moveTo>
                    <a:cubicBezTo>
                      <a:pt x="6316" y="1"/>
                      <a:pt x="505" y="1746"/>
                      <a:pt x="114" y="6871"/>
                    </a:cubicBezTo>
                    <a:cubicBezTo>
                      <a:pt x="0" y="8410"/>
                      <a:pt x="29" y="9842"/>
                      <a:pt x="178" y="11161"/>
                    </a:cubicBezTo>
                    <a:lnTo>
                      <a:pt x="13650" y="11161"/>
                    </a:lnTo>
                    <a:lnTo>
                      <a:pt x="13650" y="14"/>
                    </a:lnTo>
                    <a:cubicBezTo>
                      <a:pt x="13321" y="5"/>
                      <a:pt x="12993" y="1"/>
                      <a:pt x="12666" y="1"/>
                    </a:cubicBezTo>
                    <a:close/>
                  </a:path>
                </a:pathLst>
              </a:custGeom>
              <a:solidFill>
                <a:srgbClr val="E17D00">
                  <a:alpha val="1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7"/>
              <p:cNvSpPr/>
              <p:nvPr/>
            </p:nvSpPr>
            <p:spPr>
              <a:xfrm>
                <a:off x="6501132" y="2814138"/>
                <a:ext cx="524008" cy="413079"/>
              </a:xfrm>
              <a:custGeom>
                <a:avLst/>
                <a:gdLst/>
                <a:ahLst/>
                <a:cxnLst/>
                <a:rect l="l" t="t" r="r" b="b"/>
                <a:pathLst>
                  <a:path w="8517" h="6714" extrusionOk="0">
                    <a:moveTo>
                      <a:pt x="7221" y="0"/>
                    </a:moveTo>
                    <a:cubicBezTo>
                      <a:pt x="4760" y="0"/>
                      <a:pt x="2406" y="1377"/>
                      <a:pt x="915" y="4069"/>
                    </a:cubicBezTo>
                    <a:cubicBezTo>
                      <a:pt x="426" y="4955"/>
                      <a:pt x="128" y="5849"/>
                      <a:pt x="0" y="6714"/>
                    </a:cubicBezTo>
                    <a:lnTo>
                      <a:pt x="8516" y="6714"/>
                    </a:lnTo>
                    <a:lnTo>
                      <a:pt x="8516" y="127"/>
                    </a:lnTo>
                    <a:cubicBezTo>
                      <a:pt x="8084" y="42"/>
                      <a:pt x="7651" y="0"/>
                      <a:pt x="7221" y="0"/>
                    </a:cubicBezTo>
                    <a:close/>
                  </a:path>
                </a:pathLst>
              </a:custGeom>
              <a:solidFill>
                <a:srgbClr val="E17D00">
                  <a:alpha val="1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7"/>
              <p:cNvSpPr/>
              <p:nvPr/>
            </p:nvSpPr>
            <p:spPr>
              <a:xfrm>
                <a:off x="6371561" y="1725144"/>
                <a:ext cx="614266" cy="325775"/>
              </a:xfrm>
              <a:custGeom>
                <a:avLst/>
                <a:gdLst/>
                <a:ahLst/>
                <a:cxnLst/>
                <a:rect l="l" t="t" r="r" b="b"/>
                <a:pathLst>
                  <a:path w="9984" h="5295" extrusionOk="0">
                    <a:moveTo>
                      <a:pt x="7410" y="0"/>
                    </a:moveTo>
                    <a:cubicBezTo>
                      <a:pt x="6836" y="0"/>
                      <a:pt x="6283" y="242"/>
                      <a:pt x="5822" y="582"/>
                    </a:cubicBezTo>
                    <a:cubicBezTo>
                      <a:pt x="5354" y="915"/>
                      <a:pt x="4971" y="1348"/>
                      <a:pt x="4588" y="1780"/>
                    </a:cubicBezTo>
                    <a:cubicBezTo>
                      <a:pt x="4364" y="1189"/>
                      <a:pt x="3648" y="800"/>
                      <a:pt x="2930" y="800"/>
                    </a:cubicBezTo>
                    <a:cubicBezTo>
                      <a:pt x="2830" y="800"/>
                      <a:pt x="2730" y="807"/>
                      <a:pt x="2631" y="823"/>
                    </a:cubicBezTo>
                    <a:cubicBezTo>
                      <a:pt x="1822" y="944"/>
                      <a:pt x="1128" y="1546"/>
                      <a:pt x="787" y="2298"/>
                    </a:cubicBezTo>
                    <a:cubicBezTo>
                      <a:pt x="447" y="3042"/>
                      <a:pt x="433" y="3907"/>
                      <a:pt x="645" y="4702"/>
                    </a:cubicBezTo>
                    <a:cubicBezTo>
                      <a:pt x="536" y="4657"/>
                      <a:pt x="430" y="4635"/>
                      <a:pt x="338" y="4635"/>
                    </a:cubicBezTo>
                    <a:cubicBezTo>
                      <a:pt x="198" y="4635"/>
                      <a:pt x="91" y="4685"/>
                      <a:pt x="57" y="4780"/>
                    </a:cubicBezTo>
                    <a:cubicBezTo>
                      <a:pt x="0" y="4929"/>
                      <a:pt x="107" y="5106"/>
                      <a:pt x="248" y="5184"/>
                    </a:cubicBezTo>
                    <a:cubicBezTo>
                      <a:pt x="390" y="5262"/>
                      <a:pt x="553" y="5262"/>
                      <a:pt x="716" y="5269"/>
                    </a:cubicBezTo>
                    <a:cubicBezTo>
                      <a:pt x="1323" y="5286"/>
                      <a:pt x="1930" y="5294"/>
                      <a:pt x="2538" y="5294"/>
                    </a:cubicBezTo>
                    <a:cubicBezTo>
                      <a:pt x="3656" y="5294"/>
                      <a:pt x="4776" y="5268"/>
                      <a:pt x="5893" y="5226"/>
                    </a:cubicBezTo>
                    <a:cubicBezTo>
                      <a:pt x="7204" y="5170"/>
                      <a:pt x="8367" y="5205"/>
                      <a:pt x="9537" y="5127"/>
                    </a:cubicBezTo>
                    <a:cubicBezTo>
                      <a:pt x="9636" y="5120"/>
                      <a:pt x="9743" y="5113"/>
                      <a:pt x="9828" y="5063"/>
                    </a:cubicBezTo>
                    <a:cubicBezTo>
                      <a:pt x="9920" y="5014"/>
                      <a:pt x="9984" y="4907"/>
                      <a:pt x="9956" y="4815"/>
                    </a:cubicBezTo>
                    <a:cubicBezTo>
                      <a:pt x="9924" y="4722"/>
                      <a:pt x="9823" y="4678"/>
                      <a:pt x="9731" y="4678"/>
                    </a:cubicBezTo>
                    <a:cubicBezTo>
                      <a:pt x="9718" y="4678"/>
                      <a:pt x="9706" y="4679"/>
                      <a:pt x="9693" y="4680"/>
                    </a:cubicBezTo>
                    <a:cubicBezTo>
                      <a:pt x="9587" y="4702"/>
                      <a:pt x="9495" y="4773"/>
                      <a:pt x="9410" y="4836"/>
                    </a:cubicBezTo>
                    <a:cubicBezTo>
                      <a:pt x="9594" y="4617"/>
                      <a:pt x="9771" y="4383"/>
                      <a:pt x="9778" y="4134"/>
                    </a:cubicBezTo>
                    <a:cubicBezTo>
                      <a:pt x="9778" y="3893"/>
                      <a:pt x="9601" y="3659"/>
                      <a:pt x="9367" y="3588"/>
                    </a:cubicBezTo>
                    <a:cubicBezTo>
                      <a:pt x="9311" y="3572"/>
                      <a:pt x="9254" y="3565"/>
                      <a:pt x="9197" y="3565"/>
                    </a:cubicBezTo>
                    <a:cubicBezTo>
                      <a:pt x="8955" y="3565"/>
                      <a:pt x="8713" y="3697"/>
                      <a:pt x="8495" y="3829"/>
                    </a:cubicBezTo>
                    <a:cubicBezTo>
                      <a:pt x="8807" y="3567"/>
                      <a:pt x="8920" y="3128"/>
                      <a:pt x="8729" y="2851"/>
                    </a:cubicBezTo>
                    <a:cubicBezTo>
                      <a:pt x="8621" y="2696"/>
                      <a:pt x="8431" y="2614"/>
                      <a:pt x="8242" y="2614"/>
                    </a:cubicBezTo>
                    <a:cubicBezTo>
                      <a:pt x="8094" y="2614"/>
                      <a:pt x="7948" y="2663"/>
                      <a:pt x="7843" y="2766"/>
                    </a:cubicBezTo>
                    <a:cubicBezTo>
                      <a:pt x="8112" y="2376"/>
                      <a:pt x="8396" y="2050"/>
                      <a:pt x="8552" y="1653"/>
                    </a:cubicBezTo>
                    <a:cubicBezTo>
                      <a:pt x="8700" y="1256"/>
                      <a:pt x="8700" y="773"/>
                      <a:pt x="8445" y="433"/>
                    </a:cubicBezTo>
                    <a:cubicBezTo>
                      <a:pt x="8204" y="135"/>
                      <a:pt x="7800" y="0"/>
                      <a:pt x="74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7"/>
              <p:cNvSpPr/>
              <p:nvPr/>
            </p:nvSpPr>
            <p:spPr>
              <a:xfrm>
                <a:off x="5352464" y="2538752"/>
                <a:ext cx="733809" cy="406373"/>
              </a:xfrm>
              <a:custGeom>
                <a:avLst/>
                <a:gdLst/>
                <a:ahLst/>
                <a:cxnLst/>
                <a:rect l="l" t="t" r="r" b="b"/>
                <a:pathLst>
                  <a:path w="11927" h="6605" extrusionOk="0">
                    <a:moveTo>
                      <a:pt x="7690" y="1"/>
                    </a:moveTo>
                    <a:cubicBezTo>
                      <a:pt x="7137" y="1"/>
                      <a:pt x="6583" y="266"/>
                      <a:pt x="6297" y="738"/>
                    </a:cubicBezTo>
                    <a:cubicBezTo>
                      <a:pt x="5783" y="378"/>
                      <a:pt x="5195" y="129"/>
                      <a:pt x="4623" y="129"/>
                    </a:cubicBezTo>
                    <a:cubicBezTo>
                      <a:pt x="4428" y="129"/>
                      <a:pt x="4236" y="158"/>
                      <a:pt x="4049" y="221"/>
                    </a:cubicBezTo>
                    <a:cubicBezTo>
                      <a:pt x="3283" y="476"/>
                      <a:pt x="2787" y="1249"/>
                      <a:pt x="2631" y="2043"/>
                    </a:cubicBezTo>
                    <a:cubicBezTo>
                      <a:pt x="2475" y="2837"/>
                      <a:pt x="2595" y="3652"/>
                      <a:pt x="2723" y="4454"/>
                    </a:cubicBezTo>
                    <a:cubicBezTo>
                      <a:pt x="2594" y="4441"/>
                      <a:pt x="2463" y="4433"/>
                      <a:pt x="2331" y="4433"/>
                    </a:cubicBezTo>
                    <a:cubicBezTo>
                      <a:pt x="1946" y="4433"/>
                      <a:pt x="1561" y="4501"/>
                      <a:pt x="1255" y="4723"/>
                    </a:cubicBezTo>
                    <a:cubicBezTo>
                      <a:pt x="844" y="5014"/>
                      <a:pt x="667" y="5638"/>
                      <a:pt x="950" y="6049"/>
                    </a:cubicBezTo>
                    <a:cubicBezTo>
                      <a:pt x="787" y="5936"/>
                      <a:pt x="610" y="5808"/>
                      <a:pt x="411" y="5808"/>
                    </a:cubicBezTo>
                    <a:cubicBezTo>
                      <a:pt x="206" y="5808"/>
                      <a:pt x="0" y="5992"/>
                      <a:pt x="50" y="6184"/>
                    </a:cubicBezTo>
                    <a:cubicBezTo>
                      <a:pt x="107" y="6382"/>
                      <a:pt x="355" y="6425"/>
                      <a:pt x="553" y="6439"/>
                    </a:cubicBezTo>
                    <a:cubicBezTo>
                      <a:pt x="2594" y="6548"/>
                      <a:pt x="4635" y="6604"/>
                      <a:pt x="6676" y="6604"/>
                    </a:cubicBezTo>
                    <a:cubicBezTo>
                      <a:pt x="6904" y="6604"/>
                      <a:pt x="7132" y="6604"/>
                      <a:pt x="7360" y="6602"/>
                    </a:cubicBezTo>
                    <a:cubicBezTo>
                      <a:pt x="8701" y="6595"/>
                      <a:pt x="9878" y="6439"/>
                      <a:pt x="11048" y="6304"/>
                    </a:cubicBezTo>
                    <a:cubicBezTo>
                      <a:pt x="11239" y="6283"/>
                      <a:pt x="11466" y="6219"/>
                      <a:pt x="11494" y="6028"/>
                    </a:cubicBezTo>
                    <a:cubicBezTo>
                      <a:pt x="11520" y="5842"/>
                      <a:pt x="11303" y="5726"/>
                      <a:pt x="11109" y="5726"/>
                    </a:cubicBezTo>
                    <a:cubicBezTo>
                      <a:pt x="11088" y="5726"/>
                      <a:pt x="11068" y="5727"/>
                      <a:pt x="11048" y="5730"/>
                    </a:cubicBezTo>
                    <a:cubicBezTo>
                      <a:pt x="10871" y="5754"/>
                      <a:pt x="10699" y="5836"/>
                      <a:pt x="10524" y="5836"/>
                    </a:cubicBezTo>
                    <a:cubicBezTo>
                      <a:pt x="10495" y="5836"/>
                      <a:pt x="10467" y="5834"/>
                      <a:pt x="10438" y="5829"/>
                    </a:cubicBezTo>
                    <a:cubicBezTo>
                      <a:pt x="10707" y="5546"/>
                      <a:pt x="11040" y="5326"/>
                      <a:pt x="11317" y="5049"/>
                    </a:cubicBezTo>
                    <a:cubicBezTo>
                      <a:pt x="11594" y="4773"/>
                      <a:pt x="11813" y="4425"/>
                      <a:pt x="11870" y="4035"/>
                    </a:cubicBezTo>
                    <a:cubicBezTo>
                      <a:pt x="11927" y="3652"/>
                      <a:pt x="11799" y="3220"/>
                      <a:pt x="11487" y="2986"/>
                    </a:cubicBezTo>
                    <a:cubicBezTo>
                      <a:pt x="11288" y="2836"/>
                      <a:pt x="11036" y="2773"/>
                      <a:pt x="10783" y="2773"/>
                    </a:cubicBezTo>
                    <a:cubicBezTo>
                      <a:pt x="10713" y="2773"/>
                      <a:pt x="10642" y="2778"/>
                      <a:pt x="10572" y="2787"/>
                    </a:cubicBezTo>
                    <a:cubicBezTo>
                      <a:pt x="10253" y="2823"/>
                      <a:pt x="9956" y="2950"/>
                      <a:pt x="9658" y="3071"/>
                    </a:cubicBezTo>
                    <a:cubicBezTo>
                      <a:pt x="9800" y="2482"/>
                      <a:pt x="9764" y="1788"/>
                      <a:pt x="9473" y="1206"/>
                    </a:cubicBezTo>
                    <a:cubicBezTo>
                      <a:pt x="9190" y="618"/>
                      <a:pt x="8644" y="143"/>
                      <a:pt x="7999" y="29"/>
                    </a:cubicBezTo>
                    <a:cubicBezTo>
                      <a:pt x="7897" y="10"/>
                      <a:pt x="7793" y="1"/>
                      <a:pt x="7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7"/>
              <p:cNvSpPr/>
              <p:nvPr/>
            </p:nvSpPr>
            <p:spPr>
              <a:xfrm>
                <a:off x="5803503" y="1631073"/>
                <a:ext cx="1221640" cy="1272829"/>
              </a:xfrm>
              <a:custGeom>
                <a:avLst/>
                <a:gdLst/>
                <a:ahLst/>
                <a:cxnLst/>
                <a:rect l="l" t="t" r="r" b="b"/>
                <a:pathLst>
                  <a:path w="19856" h="20688" extrusionOk="0">
                    <a:moveTo>
                      <a:pt x="10091" y="0"/>
                    </a:moveTo>
                    <a:cubicBezTo>
                      <a:pt x="9494" y="0"/>
                      <a:pt x="8890" y="156"/>
                      <a:pt x="8361" y="438"/>
                    </a:cubicBezTo>
                    <a:cubicBezTo>
                      <a:pt x="7390" y="955"/>
                      <a:pt x="6659" y="1856"/>
                      <a:pt x="6177" y="2848"/>
                    </a:cubicBezTo>
                    <a:cubicBezTo>
                      <a:pt x="5702" y="3834"/>
                      <a:pt x="5454" y="4926"/>
                      <a:pt x="5269" y="6011"/>
                    </a:cubicBezTo>
                    <a:cubicBezTo>
                      <a:pt x="5025" y="5770"/>
                      <a:pt x="4658" y="5639"/>
                      <a:pt x="4288" y="5639"/>
                    </a:cubicBezTo>
                    <a:cubicBezTo>
                      <a:pt x="4004" y="5639"/>
                      <a:pt x="3717" y="5717"/>
                      <a:pt x="3483" y="5883"/>
                    </a:cubicBezTo>
                    <a:cubicBezTo>
                      <a:pt x="2993" y="6224"/>
                      <a:pt x="2781" y="6869"/>
                      <a:pt x="2802" y="7464"/>
                    </a:cubicBezTo>
                    <a:cubicBezTo>
                      <a:pt x="2823" y="8067"/>
                      <a:pt x="3036" y="8634"/>
                      <a:pt x="3249" y="9195"/>
                    </a:cubicBezTo>
                    <a:cubicBezTo>
                      <a:pt x="3151" y="9178"/>
                      <a:pt x="3054" y="9170"/>
                      <a:pt x="2960" y="9170"/>
                    </a:cubicBezTo>
                    <a:cubicBezTo>
                      <a:pt x="2400" y="9170"/>
                      <a:pt x="1917" y="9447"/>
                      <a:pt x="1632" y="9854"/>
                    </a:cubicBezTo>
                    <a:cubicBezTo>
                      <a:pt x="1306" y="10329"/>
                      <a:pt x="1221" y="10946"/>
                      <a:pt x="1320" y="11513"/>
                    </a:cubicBezTo>
                    <a:cubicBezTo>
                      <a:pt x="1419" y="12088"/>
                      <a:pt x="1689" y="12612"/>
                      <a:pt x="2008" y="13094"/>
                    </a:cubicBezTo>
                    <a:cubicBezTo>
                      <a:pt x="1778" y="13040"/>
                      <a:pt x="1579" y="12981"/>
                      <a:pt x="1411" y="12981"/>
                    </a:cubicBezTo>
                    <a:cubicBezTo>
                      <a:pt x="1314" y="12981"/>
                      <a:pt x="1227" y="13000"/>
                      <a:pt x="1150" y="13052"/>
                    </a:cubicBezTo>
                    <a:cubicBezTo>
                      <a:pt x="958" y="13180"/>
                      <a:pt x="923" y="13463"/>
                      <a:pt x="1008" y="13676"/>
                    </a:cubicBezTo>
                    <a:cubicBezTo>
                      <a:pt x="1100" y="13896"/>
                      <a:pt x="1277" y="14052"/>
                      <a:pt x="1448" y="14208"/>
                    </a:cubicBezTo>
                    <a:cubicBezTo>
                      <a:pt x="356" y="15073"/>
                      <a:pt x="1" y="16512"/>
                      <a:pt x="519" y="17611"/>
                    </a:cubicBezTo>
                    <a:cubicBezTo>
                      <a:pt x="953" y="18516"/>
                      <a:pt x="1953" y="19100"/>
                      <a:pt x="2948" y="19100"/>
                    </a:cubicBezTo>
                    <a:cubicBezTo>
                      <a:pt x="3154" y="19100"/>
                      <a:pt x="3360" y="19075"/>
                      <a:pt x="3561" y="19022"/>
                    </a:cubicBezTo>
                    <a:lnTo>
                      <a:pt x="3561" y="19022"/>
                    </a:lnTo>
                    <a:cubicBezTo>
                      <a:pt x="3376" y="19100"/>
                      <a:pt x="3220" y="19341"/>
                      <a:pt x="3199" y="19611"/>
                    </a:cubicBezTo>
                    <a:cubicBezTo>
                      <a:pt x="3185" y="19880"/>
                      <a:pt x="3369" y="20185"/>
                      <a:pt x="3639" y="20185"/>
                    </a:cubicBezTo>
                    <a:cubicBezTo>
                      <a:pt x="3773" y="20185"/>
                      <a:pt x="3894" y="20121"/>
                      <a:pt x="4000" y="20043"/>
                    </a:cubicBezTo>
                    <a:cubicBezTo>
                      <a:pt x="4376" y="19774"/>
                      <a:pt x="4660" y="19377"/>
                      <a:pt x="4780" y="18937"/>
                    </a:cubicBezTo>
                    <a:cubicBezTo>
                      <a:pt x="5571" y="20040"/>
                      <a:pt x="6832" y="20688"/>
                      <a:pt x="8085" y="20688"/>
                    </a:cubicBezTo>
                    <a:cubicBezTo>
                      <a:pt x="8282" y="20688"/>
                      <a:pt x="8478" y="20672"/>
                      <a:pt x="8673" y="20639"/>
                    </a:cubicBezTo>
                    <a:cubicBezTo>
                      <a:pt x="10105" y="20398"/>
                      <a:pt x="11346" y="19263"/>
                      <a:pt x="11722" y="17859"/>
                    </a:cubicBezTo>
                    <a:cubicBezTo>
                      <a:pt x="12167" y="18343"/>
                      <a:pt x="12714" y="18554"/>
                      <a:pt x="13252" y="18554"/>
                    </a:cubicBezTo>
                    <a:cubicBezTo>
                      <a:pt x="13519" y="18554"/>
                      <a:pt x="13784" y="18502"/>
                      <a:pt x="14034" y="18405"/>
                    </a:cubicBezTo>
                    <a:cubicBezTo>
                      <a:pt x="14785" y="18122"/>
                      <a:pt x="15381" y="17441"/>
                      <a:pt x="15558" y="16654"/>
                    </a:cubicBezTo>
                    <a:cubicBezTo>
                      <a:pt x="15774" y="16778"/>
                      <a:pt x="16018" y="16839"/>
                      <a:pt x="16250" y="16839"/>
                    </a:cubicBezTo>
                    <a:cubicBezTo>
                      <a:pt x="16429" y="16839"/>
                      <a:pt x="16601" y="16803"/>
                      <a:pt x="16749" y="16732"/>
                    </a:cubicBezTo>
                    <a:cubicBezTo>
                      <a:pt x="17090" y="16569"/>
                      <a:pt x="17338" y="16257"/>
                      <a:pt x="17572" y="15952"/>
                    </a:cubicBezTo>
                    <a:cubicBezTo>
                      <a:pt x="17743" y="15972"/>
                      <a:pt x="17912" y="15982"/>
                      <a:pt x="18078" y="15982"/>
                    </a:cubicBezTo>
                    <a:cubicBezTo>
                      <a:pt x="18727" y="15982"/>
                      <a:pt x="19336" y="15831"/>
                      <a:pt x="19855" y="15555"/>
                    </a:cubicBezTo>
                    <a:lnTo>
                      <a:pt x="19855" y="5834"/>
                    </a:lnTo>
                    <a:cubicBezTo>
                      <a:pt x="19791" y="5805"/>
                      <a:pt x="19720" y="5784"/>
                      <a:pt x="19649" y="5770"/>
                    </a:cubicBezTo>
                    <a:cubicBezTo>
                      <a:pt x="19476" y="5726"/>
                      <a:pt x="19298" y="5706"/>
                      <a:pt x="19120" y="5706"/>
                    </a:cubicBezTo>
                    <a:cubicBezTo>
                      <a:pt x="18305" y="5706"/>
                      <a:pt x="17487" y="6142"/>
                      <a:pt x="17132" y="6869"/>
                    </a:cubicBezTo>
                    <a:cubicBezTo>
                      <a:pt x="17125" y="6649"/>
                      <a:pt x="17182" y="6422"/>
                      <a:pt x="17182" y="6195"/>
                    </a:cubicBezTo>
                    <a:cubicBezTo>
                      <a:pt x="17182" y="6110"/>
                      <a:pt x="17175" y="6025"/>
                      <a:pt x="17118" y="5968"/>
                    </a:cubicBezTo>
                    <a:cubicBezTo>
                      <a:pt x="17084" y="5932"/>
                      <a:pt x="17041" y="5917"/>
                      <a:pt x="16994" y="5917"/>
                    </a:cubicBezTo>
                    <a:cubicBezTo>
                      <a:pt x="16895" y="5917"/>
                      <a:pt x="16781" y="5986"/>
                      <a:pt x="16714" y="6068"/>
                    </a:cubicBezTo>
                    <a:cubicBezTo>
                      <a:pt x="16615" y="6188"/>
                      <a:pt x="16537" y="6344"/>
                      <a:pt x="16388" y="6394"/>
                    </a:cubicBezTo>
                    <a:cubicBezTo>
                      <a:pt x="16615" y="5748"/>
                      <a:pt x="16622" y="4954"/>
                      <a:pt x="16317" y="4295"/>
                    </a:cubicBezTo>
                    <a:cubicBezTo>
                      <a:pt x="16168" y="3955"/>
                      <a:pt x="15913" y="3643"/>
                      <a:pt x="15565" y="3529"/>
                    </a:cubicBezTo>
                    <a:cubicBezTo>
                      <a:pt x="15493" y="3506"/>
                      <a:pt x="15417" y="3495"/>
                      <a:pt x="15341" y="3495"/>
                    </a:cubicBezTo>
                    <a:cubicBezTo>
                      <a:pt x="15042" y="3495"/>
                      <a:pt x="14740" y="3666"/>
                      <a:pt x="14672" y="3955"/>
                    </a:cubicBezTo>
                    <a:cubicBezTo>
                      <a:pt x="14650" y="3678"/>
                      <a:pt x="14743" y="3494"/>
                      <a:pt x="14757" y="3302"/>
                    </a:cubicBezTo>
                    <a:cubicBezTo>
                      <a:pt x="14771" y="3111"/>
                      <a:pt x="14665" y="2870"/>
                      <a:pt x="14466" y="2870"/>
                    </a:cubicBezTo>
                    <a:cubicBezTo>
                      <a:pt x="14462" y="2869"/>
                      <a:pt x="14458" y="2869"/>
                      <a:pt x="14454" y="2869"/>
                    </a:cubicBezTo>
                    <a:cubicBezTo>
                      <a:pt x="14332" y="2869"/>
                      <a:pt x="14230" y="2972"/>
                      <a:pt x="14154" y="3075"/>
                    </a:cubicBezTo>
                    <a:cubicBezTo>
                      <a:pt x="13963" y="3323"/>
                      <a:pt x="13828" y="3607"/>
                      <a:pt x="13764" y="3912"/>
                    </a:cubicBezTo>
                    <a:cubicBezTo>
                      <a:pt x="13558" y="3217"/>
                      <a:pt x="13346" y="2515"/>
                      <a:pt x="13005" y="1884"/>
                    </a:cubicBezTo>
                    <a:cubicBezTo>
                      <a:pt x="12658" y="1253"/>
                      <a:pt x="12169" y="679"/>
                      <a:pt x="11531" y="345"/>
                    </a:cubicBezTo>
                    <a:cubicBezTo>
                      <a:pt x="11088" y="109"/>
                      <a:pt x="10592" y="0"/>
                      <a:pt x="10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7"/>
              <p:cNvSpPr/>
              <p:nvPr/>
            </p:nvSpPr>
            <p:spPr>
              <a:xfrm>
                <a:off x="5860229" y="2237341"/>
                <a:ext cx="66816" cy="267880"/>
              </a:xfrm>
              <a:custGeom>
                <a:avLst/>
                <a:gdLst/>
                <a:ahLst/>
                <a:cxnLst/>
                <a:rect l="l" t="t" r="r" b="b"/>
                <a:pathLst>
                  <a:path w="1086" h="4354" fill="none" extrusionOk="0">
                    <a:moveTo>
                      <a:pt x="710" y="0"/>
                    </a:moveTo>
                    <a:cubicBezTo>
                      <a:pt x="384" y="475"/>
                      <a:pt x="299" y="1092"/>
                      <a:pt x="398" y="1659"/>
                    </a:cubicBezTo>
                    <a:cubicBezTo>
                      <a:pt x="497" y="2234"/>
                      <a:pt x="767" y="2758"/>
                      <a:pt x="1086" y="3240"/>
                    </a:cubicBezTo>
                    <a:cubicBezTo>
                      <a:pt x="724" y="3155"/>
                      <a:pt x="440" y="3056"/>
                      <a:pt x="228" y="3198"/>
                    </a:cubicBezTo>
                    <a:cubicBezTo>
                      <a:pt x="36" y="3326"/>
                      <a:pt x="1" y="3609"/>
                      <a:pt x="86" y="3822"/>
                    </a:cubicBezTo>
                    <a:cubicBezTo>
                      <a:pt x="178" y="4042"/>
                      <a:pt x="355" y="4198"/>
                      <a:pt x="526" y="4354"/>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7"/>
              <p:cNvSpPr/>
              <p:nvPr/>
            </p:nvSpPr>
            <p:spPr>
              <a:xfrm>
                <a:off x="5974542" y="1786669"/>
                <a:ext cx="219091" cy="410126"/>
              </a:xfrm>
              <a:custGeom>
                <a:avLst/>
                <a:gdLst/>
                <a:ahLst/>
                <a:cxnLst/>
                <a:rect l="l" t="t" r="r" b="b"/>
                <a:pathLst>
                  <a:path w="3561" h="6666" fill="none" extrusionOk="0">
                    <a:moveTo>
                      <a:pt x="3560" y="0"/>
                    </a:moveTo>
                    <a:cubicBezTo>
                      <a:pt x="3503" y="100"/>
                      <a:pt x="3454" y="206"/>
                      <a:pt x="3397" y="319"/>
                    </a:cubicBezTo>
                    <a:cubicBezTo>
                      <a:pt x="2922" y="1305"/>
                      <a:pt x="2674" y="2397"/>
                      <a:pt x="2489" y="3482"/>
                    </a:cubicBezTo>
                    <a:cubicBezTo>
                      <a:pt x="2057" y="3056"/>
                      <a:pt x="1241" y="2971"/>
                      <a:pt x="703" y="3354"/>
                    </a:cubicBezTo>
                    <a:cubicBezTo>
                      <a:pt x="213" y="3695"/>
                      <a:pt x="1" y="4340"/>
                      <a:pt x="22" y="4935"/>
                    </a:cubicBezTo>
                    <a:cubicBezTo>
                      <a:pt x="43" y="5538"/>
                      <a:pt x="256" y="6105"/>
                      <a:pt x="469" y="6666"/>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7"/>
              <p:cNvSpPr/>
              <p:nvPr/>
            </p:nvSpPr>
            <p:spPr>
              <a:xfrm>
                <a:off x="6255956" y="1620859"/>
                <a:ext cx="247392" cy="82997"/>
              </a:xfrm>
              <a:custGeom>
                <a:avLst/>
                <a:gdLst/>
                <a:ahLst/>
                <a:cxnLst/>
                <a:rect l="l" t="t" r="r" b="b"/>
                <a:pathLst>
                  <a:path w="4021" h="1349" fill="none" extrusionOk="0">
                    <a:moveTo>
                      <a:pt x="4021" y="433"/>
                    </a:moveTo>
                    <a:cubicBezTo>
                      <a:pt x="3077" y="1"/>
                      <a:pt x="1929" y="114"/>
                      <a:pt x="1007" y="604"/>
                    </a:cubicBezTo>
                    <a:cubicBezTo>
                      <a:pt x="631" y="802"/>
                      <a:pt x="298" y="1057"/>
                      <a:pt x="0" y="1348"/>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7"/>
              <p:cNvSpPr/>
              <p:nvPr/>
            </p:nvSpPr>
            <p:spPr>
              <a:xfrm>
                <a:off x="6807341" y="1895261"/>
                <a:ext cx="18827" cy="129203"/>
              </a:xfrm>
              <a:custGeom>
                <a:avLst/>
                <a:gdLst/>
                <a:ahLst/>
                <a:cxnLst/>
                <a:rect l="l" t="t" r="r" b="b"/>
                <a:pathLst>
                  <a:path w="306" h="2100" fill="none" extrusionOk="0">
                    <a:moveTo>
                      <a:pt x="72" y="2100"/>
                    </a:moveTo>
                    <a:cubicBezTo>
                      <a:pt x="299" y="1454"/>
                      <a:pt x="306" y="660"/>
                      <a:pt x="1"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7"/>
              <p:cNvSpPr/>
              <p:nvPr/>
            </p:nvSpPr>
            <p:spPr>
              <a:xfrm>
                <a:off x="6666880" y="2588034"/>
                <a:ext cx="358260" cy="175469"/>
              </a:xfrm>
              <a:custGeom>
                <a:avLst/>
                <a:gdLst/>
                <a:ahLst/>
                <a:cxnLst/>
                <a:rect l="l" t="t" r="r" b="b"/>
                <a:pathLst>
                  <a:path w="5823" h="2852" fill="none" extrusionOk="0">
                    <a:moveTo>
                      <a:pt x="1" y="2851"/>
                    </a:moveTo>
                    <a:cubicBezTo>
                      <a:pt x="752" y="2568"/>
                      <a:pt x="1348" y="1887"/>
                      <a:pt x="1525" y="1100"/>
                    </a:cubicBezTo>
                    <a:cubicBezTo>
                      <a:pt x="1908" y="1320"/>
                      <a:pt x="2376" y="1341"/>
                      <a:pt x="2716" y="1178"/>
                    </a:cubicBezTo>
                    <a:cubicBezTo>
                      <a:pt x="3057" y="1015"/>
                      <a:pt x="3305" y="703"/>
                      <a:pt x="3539" y="398"/>
                    </a:cubicBezTo>
                    <a:cubicBezTo>
                      <a:pt x="4376" y="497"/>
                      <a:pt x="5170" y="348"/>
                      <a:pt x="5822"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7"/>
              <p:cNvSpPr/>
              <p:nvPr/>
            </p:nvSpPr>
            <p:spPr>
              <a:xfrm>
                <a:off x="6381159" y="2729849"/>
                <a:ext cx="216876" cy="158858"/>
              </a:xfrm>
              <a:custGeom>
                <a:avLst/>
                <a:gdLst/>
                <a:ahLst/>
                <a:cxnLst/>
                <a:rect l="l" t="t" r="r" b="b"/>
                <a:pathLst>
                  <a:path w="3525" h="2582" fill="none" extrusionOk="0">
                    <a:moveTo>
                      <a:pt x="0" y="2581"/>
                    </a:moveTo>
                    <a:cubicBezTo>
                      <a:pt x="1120" y="2142"/>
                      <a:pt x="2021" y="1163"/>
                      <a:pt x="2333" y="0"/>
                    </a:cubicBezTo>
                    <a:cubicBezTo>
                      <a:pt x="2688" y="383"/>
                      <a:pt x="3099" y="596"/>
                      <a:pt x="3524" y="667"/>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7"/>
              <p:cNvSpPr/>
              <p:nvPr/>
            </p:nvSpPr>
            <p:spPr>
              <a:xfrm>
                <a:off x="5814885" y="2573637"/>
                <a:ext cx="344232" cy="299381"/>
              </a:xfrm>
              <a:custGeom>
                <a:avLst/>
                <a:gdLst/>
                <a:ahLst/>
                <a:cxnLst/>
                <a:rect l="l" t="t" r="r" b="b"/>
                <a:pathLst>
                  <a:path w="5595" h="4866" fill="none" extrusionOk="0">
                    <a:moveTo>
                      <a:pt x="376" y="1"/>
                    </a:moveTo>
                    <a:cubicBezTo>
                      <a:pt x="29" y="746"/>
                      <a:pt x="0" y="1589"/>
                      <a:pt x="334" y="2291"/>
                    </a:cubicBezTo>
                    <a:cubicBezTo>
                      <a:pt x="858" y="3383"/>
                      <a:pt x="2206" y="4007"/>
                      <a:pt x="3376" y="3702"/>
                    </a:cubicBezTo>
                    <a:cubicBezTo>
                      <a:pt x="3191" y="3780"/>
                      <a:pt x="3035" y="4021"/>
                      <a:pt x="3014" y="4291"/>
                    </a:cubicBezTo>
                    <a:cubicBezTo>
                      <a:pt x="3000" y="4560"/>
                      <a:pt x="3184" y="4865"/>
                      <a:pt x="3454" y="4865"/>
                    </a:cubicBezTo>
                    <a:cubicBezTo>
                      <a:pt x="3588" y="4865"/>
                      <a:pt x="3709" y="4801"/>
                      <a:pt x="3815" y="4723"/>
                    </a:cubicBezTo>
                    <a:cubicBezTo>
                      <a:pt x="4191" y="4454"/>
                      <a:pt x="4475" y="4057"/>
                      <a:pt x="4595" y="3617"/>
                    </a:cubicBezTo>
                    <a:cubicBezTo>
                      <a:pt x="4879" y="4007"/>
                      <a:pt x="5212" y="4341"/>
                      <a:pt x="5595" y="461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7"/>
              <p:cNvSpPr/>
              <p:nvPr/>
            </p:nvSpPr>
            <p:spPr>
              <a:xfrm>
                <a:off x="6381159" y="2354238"/>
                <a:ext cx="643982" cy="872978"/>
              </a:xfrm>
              <a:custGeom>
                <a:avLst/>
                <a:gdLst/>
                <a:ahLst/>
                <a:cxnLst/>
                <a:rect l="l" t="t" r="r" b="b"/>
                <a:pathLst>
                  <a:path w="10467" h="14189" extrusionOk="0">
                    <a:moveTo>
                      <a:pt x="7353" y="0"/>
                    </a:moveTo>
                    <a:lnTo>
                      <a:pt x="7417" y="3581"/>
                    </a:lnTo>
                    <a:lnTo>
                      <a:pt x="5999" y="1340"/>
                    </a:lnTo>
                    <a:lnTo>
                      <a:pt x="5616" y="1511"/>
                    </a:lnTo>
                    <a:lnTo>
                      <a:pt x="6907" y="4290"/>
                    </a:lnTo>
                    <a:lnTo>
                      <a:pt x="7367" y="11154"/>
                    </a:lnTo>
                    <a:cubicBezTo>
                      <a:pt x="5474" y="8566"/>
                      <a:pt x="3751" y="5850"/>
                      <a:pt x="2205" y="3035"/>
                    </a:cubicBezTo>
                    <a:cubicBezTo>
                      <a:pt x="2194" y="3031"/>
                      <a:pt x="2179" y="3029"/>
                      <a:pt x="2162" y="3029"/>
                    </a:cubicBezTo>
                    <a:cubicBezTo>
                      <a:pt x="1993" y="3029"/>
                      <a:pt x="1588" y="3234"/>
                      <a:pt x="1588" y="3234"/>
                    </a:cubicBezTo>
                    <a:lnTo>
                      <a:pt x="2567" y="5723"/>
                    </a:lnTo>
                    <a:lnTo>
                      <a:pt x="50" y="5028"/>
                    </a:lnTo>
                    <a:lnTo>
                      <a:pt x="0" y="5432"/>
                    </a:lnTo>
                    <a:lnTo>
                      <a:pt x="2269" y="6701"/>
                    </a:lnTo>
                    <a:cubicBezTo>
                      <a:pt x="3815" y="9126"/>
                      <a:pt x="5240" y="11629"/>
                      <a:pt x="6545" y="14189"/>
                    </a:cubicBezTo>
                    <a:lnTo>
                      <a:pt x="10466" y="14189"/>
                    </a:lnTo>
                    <a:lnTo>
                      <a:pt x="10466" y="11665"/>
                    </a:lnTo>
                    <a:cubicBezTo>
                      <a:pt x="9480" y="7814"/>
                      <a:pt x="8615" y="3957"/>
                      <a:pt x="7878" y="78"/>
                    </a:cubicBezTo>
                    <a:cubicBezTo>
                      <a:pt x="7750" y="64"/>
                      <a:pt x="7353" y="0"/>
                      <a:pt x="73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7"/>
              <p:cNvSpPr/>
              <p:nvPr/>
            </p:nvSpPr>
            <p:spPr>
              <a:xfrm>
                <a:off x="6057416" y="3086879"/>
                <a:ext cx="616542" cy="140339"/>
              </a:xfrm>
              <a:custGeom>
                <a:avLst/>
                <a:gdLst/>
                <a:ahLst/>
                <a:cxnLst/>
                <a:rect l="l" t="t" r="r" b="b"/>
                <a:pathLst>
                  <a:path w="10021" h="2281" extrusionOk="0">
                    <a:moveTo>
                      <a:pt x="7404" y="0"/>
                    </a:moveTo>
                    <a:cubicBezTo>
                      <a:pt x="7208" y="0"/>
                      <a:pt x="7008" y="59"/>
                      <a:pt x="6822" y="140"/>
                    </a:cubicBezTo>
                    <a:cubicBezTo>
                      <a:pt x="6347" y="359"/>
                      <a:pt x="5950" y="756"/>
                      <a:pt x="5730" y="1231"/>
                    </a:cubicBezTo>
                    <a:cubicBezTo>
                      <a:pt x="5424" y="1062"/>
                      <a:pt x="5117" y="952"/>
                      <a:pt x="4811" y="952"/>
                    </a:cubicBezTo>
                    <a:cubicBezTo>
                      <a:pt x="4784" y="952"/>
                      <a:pt x="4757" y="953"/>
                      <a:pt x="4730" y="955"/>
                    </a:cubicBezTo>
                    <a:cubicBezTo>
                      <a:pt x="4404" y="976"/>
                      <a:pt x="4085" y="1139"/>
                      <a:pt x="3872" y="1387"/>
                    </a:cubicBezTo>
                    <a:cubicBezTo>
                      <a:pt x="3582" y="735"/>
                      <a:pt x="3036" y="239"/>
                      <a:pt x="2426" y="132"/>
                    </a:cubicBezTo>
                    <a:cubicBezTo>
                      <a:pt x="2332" y="116"/>
                      <a:pt x="2237" y="108"/>
                      <a:pt x="2142" y="108"/>
                    </a:cubicBezTo>
                    <a:cubicBezTo>
                      <a:pt x="1619" y="108"/>
                      <a:pt x="1104" y="348"/>
                      <a:pt x="731" y="721"/>
                    </a:cubicBezTo>
                    <a:cubicBezTo>
                      <a:pt x="320" y="1139"/>
                      <a:pt x="86" y="1707"/>
                      <a:pt x="1" y="2281"/>
                    </a:cubicBezTo>
                    <a:lnTo>
                      <a:pt x="10020" y="2281"/>
                    </a:lnTo>
                    <a:cubicBezTo>
                      <a:pt x="9963" y="2097"/>
                      <a:pt x="9864" y="1933"/>
                      <a:pt x="9722" y="1813"/>
                    </a:cubicBezTo>
                    <a:cubicBezTo>
                      <a:pt x="9542" y="1659"/>
                      <a:pt x="9305" y="1580"/>
                      <a:pt x="9068" y="1580"/>
                    </a:cubicBezTo>
                    <a:cubicBezTo>
                      <a:pt x="8847" y="1580"/>
                      <a:pt x="8627" y="1648"/>
                      <a:pt x="8453" y="1785"/>
                    </a:cubicBezTo>
                    <a:cubicBezTo>
                      <a:pt x="8354" y="1387"/>
                      <a:pt x="8389" y="1047"/>
                      <a:pt x="8297" y="728"/>
                    </a:cubicBezTo>
                    <a:cubicBezTo>
                      <a:pt x="8205" y="409"/>
                      <a:pt x="7964" y="125"/>
                      <a:pt x="7645" y="33"/>
                    </a:cubicBezTo>
                    <a:cubicBezTo>
                      <a:pt x="7566" y="10"/>
                      <a:pt x="7485" y="0"/>
                      <a:pt x="74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7"/>
              <p:cNvSpPr/>
              <p:nvPr/>
            </p:nvSpPr>
            <p:spPr>
              <a:xfrm>
                <a:off x="6327448" y="2297820"/>
                <a:ext cx="677575" cy="412033"/>
              </a:xfrm>
              <a:custGeom>
                <a:avLst/>
                <a:gdLst/>
                <a:ahLst/>
                <a:cxnLst/>
                <a:rect l="l" t="t" r="r" b="b"/>
                <a:pathLst>
                  <a:path w="11013" h="6697" extrusionOk="0">
                    <a:moveTo>
                      <a:pt x="8452" y="1"/>
                    </a:moveTo>
                    <a:cubicBezTo>
                      <a:pt x="8365" y="1"/>
                      <a:pt x="8275" y="6"/>
                      <a:pt x="8184" y="17"/>
                    </a:cubicBezTo>
                    <a:cubicBezTo>
                      <a:pt x="6319" y="244"/>
                      <a:pt x="3397" y="1371"/>
                      <a:pt x="1703" y="3130"/>
                    </a:cubicBezTo>
                    <a:cubicBezTo>
                      <a:pt x="1" y="4888"/>
                      <a:pt x="632" y="6696"/>
                      <a:pt x="632" y="6696"/>
                    </a:cubicBezTo>
                    <a:cubicBezTo>
                      <a:pt x="894" y="6604"/>
                      <a:pt x="1114" y="6398"/>
                      <a:pt x="1221" y="6136"/>
                    </a:cubicBezTo>
                    <a:cubicBezTo>
                      <a:pt x="1320" y="5881"/>
                      <a:pt x="1306" y="5576"/>
                      <a:pt x="1270" y="5207"/>
                    </a:cubicBezTo>
                    <a:lnTo>
                      <a:pt x="1270" y="5207"/>
                    </a:lnTo>
                    <a:cubicBezTo>
                      <a:pt x="1383" y="5245"/>
                      <a:pt x="1499" y="5262"/>
                      <a:pt x="1616" y="5262"/>
                    </a:cubicBezTo>
                    <a:cubicBezTo>
                      <a:pt x="1964" y="5262"/>
                      <a:pt x="2318" y="5109"/>
                      <a:pt x="2589" y="4881"/>
                    </a:cubicBezTo>
                    <a:cubicBezTo>
                      <a:pt x="2958" y="4583"/>
                      <a:pt x="3206" y="4165"/>
                      <a:pt x="3603" y="3747"/>
                    </a:cubicBezTo>
                    <a:cubicBezTo>
                      <a:pt x="3856" y="3962"/>
                      <a:pt x="4189" y="4077"/>
                      <a:pt x="4521" y="4077"/>
                    </a:cubicBezTo>
                    <a:cubicBezTo>
                      <a:pt x="4702" y="4077"/>
                      <a:pt x="4882" y="4043"/>
                      <a:pt x="5050" y="3973"/>
                    </a:cubicBezTo>
                    <a:cubicBezTo>
                      <a:pt x="5518" y="3782"/>
                      <a:pt x="5865" y="3307"/>
                      <a:pt x="6014" y="2626"/>
                    </a:cubicBezTo>
                    <a:cubicBezTo>
                      <a:pt x="6189" y="2719"/>
                      <a:pt x="6389" y="2764"/>
                      <a:pt x="6588" y="2764"/>
                    </a:cubicBezTo>
                    <a:cubicBezTo>
                      <a:pt x="6849" y="2764"/>
                      <a:pt x="7110" y="2687"/>
                      <a:pt x="7319" y="2534"/>
                    </a:cubicBezTo>
                    <a:cubicBezTo>
                      <a:pt x="7694" y="2265"/>
                      <a:pt x="7893" y="1775"/>
                      <a:pt x="7652" y="1158"/>
                    </a:cubicBezTo>
                    <a:lnTo>
                      <a:pt x="7652" y="1158"/>
                    </a:lnTo>
                    <a:cubicBezTo>
                      <a:pt x="7860" y="1394"/>
                      <a:pt x="8175" y="1534"/>
                      <a:pt x="8494" y="1534"/>
                    </a:cubicBezTo>
                    <a:cubicBezTo>
                      <a:pt x="8501" y="1534"/>
                      <a:pt x="8509" y="1534"/>
                      <a:pt x="8517" y="1534"/>
                    </a:cubicBezTo>
                    <a:cubicBezTo>
                      <a:pt x="8843" y="1527"/>
                      <a:pt x="9155" y="1378"/>
                      <a:pt x="9488" y="1109"/>
                    </a:cubicBezTo>
                    <a:lnTo>
                      <a:pt x="9488" y="1109"/>
                    </a:lnTo>
                    <a:cubicBezTo>
                      <a:pt x="9347" y="1499"/>
                      <a:pt x="9524" y="1981"/>
                      <a:pt x="9893" y="2187"/>
                    </a:cubicBezTo>
                    <a:cubicBezTo>
                      <a:pt x="10015" y="2253"/>
                      <a:pt x="10153" y="2284"/>
                      <a:pt x="10292" y="2284"/>
                    </a:cubicBezTo>
                    <a:cubicBezTo>
                      <a:pt x="10569" y="2284"/>
                      <a:pt x="10847" y="2158"/>
                      <a:pt x="11013" y="1931"/>
                    </a:cubicBezTo>
                    <a:cubicBezTo>
                      <a:pt x="11013" y="1931"/>
                      <a:pt x="10147" y="1"/>
                      <a:pt x="84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7"/>
              <p:cNvSpPr/>
              <p:nvPr/>
            </p:nvSpPr>
            <p:spPr>
              <a:xfrm>
                <a:off x="6366332" y="2365990"/>
                <a:ext cx="638691" cy="343863"/>
              </a:xfrm>
              <a:custGeom>
                <a:avLst/>
                <a:gdLst/>
                <a:ahLst/>
                <a:cxnLst/>
                <a:rect l="l" t="t" r="r" b="b"/>
                <a:pathLst>
                  <a:path w="10381" h="5589" fill="none" extrusionOk="0">
                    <a:moveTo>
                      <a:pt x="10381" y="823"/>
                    </a:moveTo>
                    <a:cubicBezTo>
                      <a:pt x="10133" y="1164"/>
                      <a:pt x="9629" y="1277"/>
                      <a:pt x="9261" y="1079"/>
                    </a:cubicBezTo>
                    <a:cubicBezTo>
                      <a:pt x="8892" y="873"/>
                      <a:pt x="8715" y="391"/>
                      <a:pt x="8856" y="1"/>
                    </a:cubicBezTo>
                    <a:cubicBezTo>
                      <a:pt x="8523" y="270"/>
                      <a:pt x="8211" y="419"/>
                      <a:pt x="7885" y="426"/>
                    </a:cubicBezTo>
                    <a:cubicBezTo>
                      <a:pt x="7559" y="433"/>
                      <a:pt x="7233" y="292"/>
                      <a:pt x="7020" y="50"/>
                    </a:cubicBezTo>
                    <a:cubicBezTo>
                      <a:pt x="7261" y="667"/>
                      <a:pt x="7062" y="1157"/>
                      <a:pt x="6687" y="1426"/>
                    </a:cubicBezTo>
                    <a:cubicBezTo>
                      <a:pt x="6318" y="1695"/>
                      <a:pt x="5786" y="1731"/>
                      <a:pt x="5382" y="1518"/>
                    </a:cubicBezTo>
                    <a:cubicBezTo>
                      <a:pt x="5233" y="2199"/>
                      <a:pt x="4886" y="2674"/>
                      <a:pt x="4418" y="2865"/>
                    </a:cubicBezTo>
                    <a:cubicBezTo>
                      <a:pt x="3943" y="3064"/>
                      <a:pt x="3361" y="2972"/>
                      <a:pt x="2971" y="2639"/>
                    </a:cubicBezTo>
                    <a:cubicBezTo>
                      <a:pt x="2574" y="3057"/>
                      <a:pt x="2326" y="3475"/>
                      <a:pt x="1957" y="3773"/>
                    </a:cubicBezTo>
                    <a:cubicBezTo>
                      <a:pt x="1595" y="4078"/>
                      <a:pt x="1085" y="4248"/>
                      <a:pt x="638" y="4099"/>
                    </a:cubicBezTo>
                    <a:cubicBezTo>
                      <a:pt x="674" y="4468"/>
                      <a:pt x="688" y="4773"/>
                      <a:pt x="589" y="5028"/>
                    </a:cubicBezTo>
                    <a:cubicBezTo>
                      <a:pt x="482" y="5290"/>
                      <a:pt x="262" y="5496"/>
                      <a:pt x="0" y="5588"/>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7"/>
              <p:cNvSpPr/>
              <p:nvPr/>
            </p:nvSpPr>
            <p:spPr>
              <a:xfrm>
                <a:off x="5550943" y="2836287"/>
                <a:ext cx="271387" cy="272064"/>
              </a:xfrm>
              <a:custGeom>
                <a:avLst/>
                <a:gdLst/>
                <a:ahLst/>
                <a:cxnLst/>
                <a:rect l="l" t="t" r="r" b="b"/>
                <a:pathLst>
                  <a:path w="4411" h="4422" extrusionOk="0">
                    <a:moveTo>
                      <a:pt x="2525" y="1"/>
                    </a:moveTo>
                    <a:cubicBezTo>
                      <a:pt x="2347" y="369"/>
                      <a:pt x="2220" y="752"/>
                      <a:pt x="2099" y="1142"/>
                    </a:cubicBezTo>
                    <a:cubicBezTo>
                      <a:pt x="1660" y="901"/>
                      <a:pt x="1263" y="547"/>
                      <a:pt x="887" y="171"/>
                    </a:cubicBezTo>
                    <a:lnTo>
                      <a:pt x="887" y="171"/>
                    </a:lnTo>
                    <a:cubicBezTo>
                      <a:pt x="844" y="809"/>
                      <a:pt x="993" y="1390"/>
                      <a:pt x="1256" y="1901"/>
                    </a:cubicBezTo>
                    <a:cubicBezTo>
                      <a:pt x="858" y="1986"/>
                      <a:pt x="454" y="2071"/>
                      <a:pt x="0" y="2156"/>
                    </a:cubicBezTo>
                    <a:cubicBezTo>
                      <a:pt x="419" y="2667"/>
                      <a:pt x="986" y="3064"/>
                      <a:pt x="1617" y="3269"/>
                    </a:cubicBezTo>
                    <a:cubicBezTo>
                      <a:pt x="1617" y="3269"/>
                      <a:pt x="639" y="3737"/>
                      <a:pt x="639" y="3844"/>
                    </a:cubicBezTo>
                    <a:cubicBezTo>
                      <a:pt x="1110" y="4198"/>
                      <a:pt x="1691" y="4421"/>
                      <a:pt x="2279" y="4421"/>
                    </a:cubicBezTo>
                    <a:cubicBezTo>
                      <a:pt x="2373" y="4421"/>
                      <a:pt x="2467" y="4416"/>
                      <a:pt x="2560" y="4404"/>
                    </a:cubicBezTo>
                    <a:cubicBezTo>
                      <a:pt x="3241" y="4326"/>
                      <a:pt x="3893" y="3901"/>
                      <a:pt x="4184" y="3284"/>
                    </a:cubicBezTo>
                    <a:cubicBezTo>
                      <a:pt x="4390" y="2830"/>
                      <a:pt x="4411" y="2305"/>
                      <a:pt x="4297" y="1816"/>
                    </a:cubicBezTo>
                    <a:cubicBezTo>
                      <a:pt x="4191" y="1334"/>
                      <a:pt x="3964" y="880"/>
                      <a:pt x="3709" y="454"/>
                    </a:cubicBezTo>
                    <a:lnTo>
                      <a:pt x="3007" y="1823"/>
                    </a:lnTo>
                    <a:cubicBezTo>
                      <a:pt x="2964" y="1192"/>
                      <a:pt x="2801" y="568"/>
                      <a:pt x="2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7"/>
              <p:cNvSpPr/>
              <p:nvPr/>
            </p:nvSpPr>
            <p:spPr>
              <a:xfrm>
                <a:off x="5651721" y="2923099"/>
                <a:ext cx="146183" cy="191158"/>
              </a:xfrm>
              <a:custGeom>
                <a:avLst/>
                <a:gdLst/>
                <a:ahLst/>
                <a:cxnLst/>
                <a:rect l="l" t="t" r="r" b="b"/>
                <a:pathLst>
                  <a:path w="2376" h="3107" fill="none" extrusionOk="0">
                    <a:moveTo>
                      <a:pt x="0" y="1"/>
                    </a:moveTo>
                    <a:cubicBezTo>
                      <a:pt x="582" y="1171"/>
                      <a:pt x="1397" y="2234"/>
                      <a:pt x="2376" y="3106"/>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7"/>
              <p:cNvSpPr/>
              <p:nvPr/>
            </p:nvSpPr>
            <p:spPr>
              <a:xfrm>
                <a:off x="5600655" y="2982901"/>
                <a:ext cx="93887" cy="13105"/>
              </a:xfrm>
              <a:custGeom>
                <a:avLst/>
                <a:gdLst/>
                <a:ahLst/>
                <a:cxnLst/>
                <a:rect l="l" t="t" r="r" b="b"/>
                <a:pathLst>
                  <a:path w="1526" h="213" fill="none" extrusionOk="0">
                    <a:moveTo>
                      <a:pt x="1525" y="213"/>
                    </a:moveTo>
                    <a:cubicBezTo>
                      <a:pt x="1008" y="192"/>
                      <a:pt x="497" y="121"/>
                      <a:pt x="1"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7"/>
              <p:cNvSpPr/>
              <p:nvPr/>
            </p:nvSpPr>
            <p:spPr>
              <a:xfrm>
                <a:off x="5732442" y="2939280"/>
                <a:ext cx="41899" cy="107361"/>
              </a:xfrm>
              <a:custGeom>
                <a:avLst/>
                <a:gdLst/>
                <a:ahLst/>
                <a:cxnLst/>
                <a:rect l="l" t="t" r="r" b="b"/>
                <a:pathLst>
                  <a:path w="681" h="1745" fill="none" extrusionOk="0">
                    <a:moveTo>
                      <a:pt x="0" y="1744"/>
                    </a:moveTo>
                    <a:cubicBezTo>
                      <a:pt x="341" y="1220"/>
                      <a:pt x="575" y="624"/>
                      <a:pt x="681"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7"/>
              <p:cNvSpPr/>
              <p:nvPr/>
            </p:nvSpPr>
            <p:spPr>
              <a:xfrm>
                <a:off x="6141212" y="2803987"/>
                <a:ext cx="275324" cy="267572"/>
              </a:xfrm>
              <a:custGeom>
                <a:avLst/>
                <a:gdLst/>
                <a:ahLst/>
                <a:cxnLst/>
                <a:rect l="l" t="t" r="r" b="b"/>
                <a:pathLst>
                  <a:path w="4475" h="4349" extrusionOk="0">
                    <a:moveTo>
                      <a:pt x="1659" y="1"/>
                    </a:moveTo>
                    <a:cubicBezTo>
                      <a:pt x="1291" y="554"/>
                      <a:pt x="1092" y="1221"/>
                      <a:pt x="1085" y="1887"/>
                    </a:cubicBezTo>
                    <a:cubicBezTo>
                      <a:pt x="1085" y="1887"/>
                      <a:pt x="366" y="1120"/>
                      <a:pt x="247" y="1120"/>
                    </a:cubicBezTo>
                    <a:cubicBezTo>
                      <a:pt x="245" y="1120"/>
                      <a:pt x="243" y="1121"/>
                      <a:pt x="241" y="1121"/>
                    </a:cubicBezTo>
                    <a:cubicBezTo>
                      <a:pt x="14" y="1766"/>
                      <a:pt x="0" y="2504"/>
                      <a:pt x="284" y="3128"/>
                    </a:cubicBezTo>
                    <a:cubicBezTo>
                      <a:pt x="575" y="3752"/>
                      <a:pt x="1170" y="4241"/>
                      <a:pt x="1851" y="4333"/>
                    </a:cubicBezTo>
                    <a:cubicBezTo>
                      <a:pt x="1927" y="4343"/>
                      <a:pt x="2005" y="4348"/>
                      <a:pt x="2082" y="4348"/>
                    </a:cubicBezTo>
                    <a:cubicBezTo>
                      <a:pt x="2498" y="4348"/>
                      <a:pt x="2918" y="4209"/>
                      <a:pt x="3283" y="4000"/>
                    </a:cubicBezTo>
                    <a:cubicBezTo>
                      <a:pt x="3709" y="3752"/>
                      <a:pt x="4077" y="3397"/>
                      <a:pt x="4404" y="3022"/>
                    </a:cubicBezTo>
                    <a:lnTo>
                      <a:pt x="2879" y="2773"/>
                    </a:lnTo>
                    <a:cubicBezTo>
                      <a:pt x="3468" y="2539"/>
                      <a:pt x="4014" y="2192"/>
                      <a:pt x="4474" y="1759"/>
                    </a:cubicBezTo>
                    <a:cubicBezTo>
                      <a:pt x="4070" y="1696"/>
                      <a:pt x="3666" y="1696"/>
                      <a:pt x="3262" y="1696"/>
                    </a:cubicBezTo>
                    <a:cubicBezTo>
                      <a:pt x="3354" y="1206"/>
                      <a:pt x="3574" y="724"/>
                      <a:pt x="3815" y="249"/>
                    </a:cubicBezTo>
                    <a:lnTo>
                      <a:pt x="3815" y="249"/>
                    </a:lnTo>
                    <a:cubicBezTo>
                      <a:pt x="3191" y="405"/>
                      <a:pt x="2688" y="724"/>
                      <a:pt x="2276" y="1121"/>
                    </a:cubicBezTo>
                    <a:cubicBezTo>
                      <a:pt x="2078" y="767"/>
                      <a:pt x="1879" y="412"/>
                      <a:pt x="1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7"/>
              <p:cNvSpPr/>
              <p:nvPr/>
            </p:nvSpPr>
            <p:spPr>
              <a:xfrm>
                <a:off x="6179173" y="2886492"/>
                <a:ext cx="138308" cy="197249"/>
              </a:xfrm>
              <a:custGeom>
                <a:avLst/>
                <a:gdLst/>
                <a:ahLst/>
                <a:cxnLst/>
                <a:rect l="l" t="t" r="r" b="b"/>
                <a:pathLst>
                  <a:path w="2248" h="3206" fill="none" extrusionOk="0">
                    <a:moveTo>
                      <a:pt x="2248" y="0"/>
                    </a:moveTo>
                    <a:cubicBezTo>
                      <a:pt x="1305" y="908"/>
                      <a:pt x="539" y="2007"/>
                      <a:pt x="0" y="3205"/>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7"/>
              <p:cNvSpPr/>
              <p:nvPr/>
            </p:nvSpPr>
            <p:spPr>
              <a:xfrm>
                <a:off x="6245005" y="2855914"/>
                <a:ext cx="15812" cy="93456"/>
              </a:xfrm>
              <a:custGeom>
                <a:avLst/>
                <a:gdLst/>
                <a:ahLst/>
                <a:cxnLst/>
                <a:rect l="l" t="t" r="r" b="b"/>
                <a:pathLst>
                  <a:path w="257" h="1519" fill="none" extrusionOk="0">
                    <a:moveTo>
                      <a:pt x="256" y="1518"/>
                    </a:moveTo>
                    <a:cubicBezTo>
                      <a:pt x="121" y="1022"/>
                      <a:pt x="36" y="511"/>
                      <a:pt x="1"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7"/>
              <p:cNvSpPr/>
              <p:nvPr/>
            </p:nvSpPr>
            <p:spPr>
              <a:xfrm>
                <a:off x="6224086" y="3000744"/>
                <a:ext cx="114806" cy="13166"/>
              </a:xfrm>
              <a:custGeom>
                <a:avLst/>
                <a:gdLst/>
                <a:ahLst/>
                <a:cxnLst/>
                <a:rect l="l" t="t" r="r" b="b"/>
                <a:pathLst>
                  <a:path w="1866" h="214" fill="none" extrusionOk="0">
                    <a:moveTo>
                      <a:pt x="0" y="1"/>
                    </a:moveTo>
                    <a:cubicBezTo>
                      <a:pt x="603" y="171"/>
                      <a:pt x="1241" y="214"/>
                      <a:pt x="1865" y="12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7"/>
              <p:cNvSpPr/>
              <p:nvPr/>
            </p:nvSpPr>
            <p:spPr>
              <a:xfrm>
                <a:off x="6388542" y="2026187"/>
                <a:ext cx="301965" cy="300611"/>
              </a:xfrm>
              <a:custGeom>
                <a:avLst/>
                <a:gdLst/>
                <a:ahLst/>
                <a:cxnLst/>
                <a:rect l="l" t="t" r="r" b="b"/>
                <a:pathLst>
                  <a:path w="4908" h="4886" extrusionOk="0">
                    <a:moveTo>
                      <a:pt x="2291" y="0"/>
                    </a:moveTo>
                    <a:cubicBezTo>
                      <a:pt x="1880" y="504"/>
                      <a:pt x="1603" y="1106"/>
                      <a:pt x="1461" y="1780"/>
                    </a:cubicBezTo>
                    <a:cubicBezTo>
                      <a:pt x="1171" y="1432"/>
                      <a:pt x="880" y="1078"/>
                      <a:pt x="561" y="702"/>
                    </a:cubicBezTo>
                    <a:cubicBezTo>
                      <a:pt x="206" y="1312"/>
                      <a:pt x="1" y="2014"/>
                      <a:pt x="64" y="2716"/>
                    </a:cubicBezTo>
                    <a:cubicBezTo>
                      <a:pt x="128" y="3411"/>
                      <a:pt x="476" y="4099"/>
                      <a:pt x="1057" y="4496"/>
                    </a:cubicBezTo>
                    <a:cubicBezTo>
                      <a:pt x="1439" y="4762"/>
                      <a:pt x="1903" y="4886"/>
                      <a:pt x="2372" y="4886"/>
                    </a:cubicBezTo>
                    <a:cubicBezTo>
                      <a:pt x="2627" y="4886"/>
                      <a:pt x="2883" y="4849"/>
                      <a:pt x="3128" y="4779"/>
                    </a:cubicBezTo>
                    <a:cubicBezTo>
                      <a:pt x="3823" y="4581"/>
                      <a:pt x="4425" y="4134"/>
                      <a:pt x="4893" y="3581"/>
                    </a:cubicBezTo>
                    <a:lnTo>
                      <a:pt x="3433" y="3233"/>
                    </a:lnTo>
                    <a:cubicBezTo>
                      <a:pt x="3957" y="2872"/>
                      <a:pt x="4454" y="2468"/>
                      <a:pt x="4907" y="2021"/>
                    </a:cubicBezTo>
                    <a:cubicBezTo>
                      <a:pt x="4578" y="1942"/>
                      <a:pt x="4270" y="1920"/>
                      <a:pt x="3969" y="1920"/>
                    </a:cubicBezTo>
                    <a:cubicBezTo>
                      <a:pt x="3920" y="1920"/>
                      <a:pt x="3871" y="1921"/>
                      <a:pt x="3823" y="1922"/>
                    </a:cubicBezTo>
                    <a:cubicBezTo>
                      <a:pt x="3979" y="1411"/>
                      <a:pt x="4142" y="879"/>
                      <a:pt x="4220" y="340"/>
                    </a:cubicBezTo>
                    <a:lnTo>
                      <a:pt x="4220" y="340"/>
                    </a:lnTo>
                    <a:cubicBezTo>
                      <a:pt x="3681" y="603"/>
                      <a:pt x="3213" y="922"/>
                      <a:pt x="2745" y="1347"/>
                    </a:cubicBezTo>
                    <a:cubicBezTo>
                      <a:pt x="2603" y="915"/>
                      <a:pt x="2461" y="482"/>
                      <a:pt x="22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7"/>
              <p:cNvSpPr/>
              <p:nvPr/>
            </p:nvSpPr>
            <p:spPr>
              <a:xfrm>
                <a:off x="6400785" y="2097248"/>
                <a:ext cx="209431" cy="229980"/>
              </a:xfrm>
              <a:custGeom>
                <a:avLst/>
                <a:gdLst/>
                <a:ahLst/>
                <a:cxnLst/>
                <a:rect l="l" t="t" r="r" b="b"/>
                <a:pathLst>
                  <a:path w="3404" h="3738" fill="none" extrusionOk="0">
                    <a:moveTo>
                      <a:pt x="0" y="3738"/>
                    </a:moveTo>
                    <a:cubicBezTo>
                      <a:pt x="1390" y="2766"/>
                      <a:pt x="2567" y="1476"/>
                      <a:pt x="3404"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7"/>
              <p:cNvSpPr/>
              <p:nvPr/>
            </p:nvSpPr>
            <p:spPr>
              <a:xfrm>
                <a:off x="6543400" y="2115152"/>
                <a:ext cx="1846" cy="78567"/>
              </a:xfrm>
              <a:custGeom>
                <a:avLst/>
                <a:gdLst/>
                <a:ahLst/>
                <a:cxnLst/>
                <a:rect l="l" t="t" r="r" b="b"/>
                <a:pathLst>
                  <a:path w="30" h="1277" fill="none" extrusionOk="0">
                    <a:moveTo>
                      <a:pt x="15" y="1277"/>
                    </a:moveTo>
                    <a:cubicBezTo>
                      <a:pt x="1" y="852"/>
                      <a:pt x="8" y="426"/>
                      <a:pt x="29"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7"/>
              <p:cNvSpPr/>
              <p:nvPr/>
            </p:nvSpPr>
            <p:spPr>
              <a:xfrm>
                <a:off x="6504147" y="2238633"/>
                <a:ext cx="114806" cy="5291"/>
              </a:xfrm>
              <a:custGeom>
                <a:avLst/>
                <a:gdLst/>
                <a:ahLst/>
                <a:cxnLst/>
                <a:rect l="l" t="t" r="r" b="b"/>
                <a:pathLst>
                  <a:path w="1866" h="86" fill="none" extrusionOk="0">
                    <a:moveTo>
                      <a:pt x="1" y="0"/>
                    </a:moveTo>
                    <a:cubicBezTo>
                      <a:pt x="618" y="78"/>
                      <a:pt x="1249" y="85"/>
                      <a:pt x="1866" y="22"/>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7"/>
              <p:cNvSpPr/>
              <p:nvPr/>
            </p:nvSpPr>
            <p:spPr>
              <a:xfrm>
                <a:off x="6442622" y="2147883"/>
                <a:ext cx="29778" cy="122189"/>
              </a:xfrm>
              <a:custGeom>
                <a:avLst/>
                <a:gdLst/>
                <a:ahLst/>
                <a:cxnLst/>
                <a:rect l="l" t="t" r="r" b="b"/>
                <a:pathLst>
                  <a:path w="484" h="1986" fill="none" extrusionOk="0">
                    <a:moveTo>
                      <a:pt x="1" y="0"/>
                    </a:moveTo>
                    <a:cubicBezTo>
                      <a:pt x="58" y="681"/>
                      <a:pt x="221" y="1355"/>
                      <a:pt x="483" y="1986"/>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7"/>
              <p:cNvSpPr/>
              <p:nvPr/>
            </p:nvSpPr>
            <p:spPr>
              <a:xfrm>
                <a:off x="5449304" y="2276286"/>
                <a:ext cx="78567" cy="75553"/>
              </a:xfrm>
              <a:custGeom>
                <a:avLst/>
                <a:gdLst/>
                <a:ahLst/>
                <a:cxnLst/>
                <a:rect l="l" t="t" r="r" b="b"/>
                <a:pathLst>
                  <a:path w="1277" h="1228" extrusionOk="0">
                    <a:moveTo>
                      <a:pt x="260" y="1"/>
                    </a:moveTo>
                    <a:cubicBezTo>
                      <a:pt x="172" y="1"/>
                      <a:pt x="85" y="11"/>
                      <a:pt x="0" y="34"/>
                    </a:cubicBezTo>
                    <a:cubicBezTo>
                      <a:pt x="163" y="438"/>
                      <a:pt x="305" y="665"/>
                      <a:pt x="447" y="892"/>
                    </a:cubicBezTo>
                    <a:cubicBezTo>
                      <a:pt x="539" y="1033"/>
                      <a:pt x="638" y="1182"/>
                      <a:pt x="794" y="1218"/>
                    </a:cubicBezTo>
                    <a:cubicBezTo>
                      <a:pt x="820" y="1225"/>
                      <a:pt x="846" y="1228"/>
                      <a:pt x="871" y="1228"/>
                    </a:cubicBezTo>
                    <a:cubicBezTo>
                      <a:pt x="1056" y="1228"/>
                      <a:pt x="1223" y="1058"/>
                      <a:pt x="1248" y="877"/>
                    </a:cubicBezTo>
                    <a:cubicBezTo>
                      <a:pt x="1277" y="665"/>
                      <a:pt x="1163" y="452"/>
                      <a:pt x="1014" y="303"/>
                    </a:cubicBezTo>
                    <a:cubicBezTo>
                      <a:pt x="815" y="109"/>
                      <a:pt x="537" y="1"/>
                      <a:pt x="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7"/>
              <p:cNvSpPr/>
              <p:nvPr/>
            </p:nvSpPr>
            <p:spPr>
              <a:xfrm>
                <a:off x="5503385" y="2320215"/>
                <a:ext cx="55496" cy="29717"/>
              </a:xfrm>
              <a:custGeom>
                <a:avLst/>
                <a:gdLst/>
                <a:ahLst/>
                <a:cxnLst/>
                <a:rect l="l" t="t" r="r" b="b"/>
                <a:pathLst>
                  <a:path w="902" h="483" fill="none" extrusionOk="0">
                    <a:moveTo>
                      <a:pt x="1" y="0"/>
                    </a:moveTo>
                    <a:cubicBezTo>
                      <a:pt x="334" y="78"/>
                      <a:pt x="653" y="241"/>
                      <a:pt x="901" y="482"/>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7"/>
              <p:cNvSpPr/>
              <p:nvPr/>
            </p:nvSpPr>
            <p:spPr>
              <a:xfrm>
                <a:off x="6891569" y="1961155"/>
                <a:ext cx="83366" cy="63371"/>
              </a:xfrm>
              <a:custGeom>
                <a:avLst/>
                <a:gdLst/>
                <a:ahLst/>
                <a:cxnLst/>
                <a:rect l="l" t="t" r="r" b="b"/>
                <a:pathLst>
                  <a:path w="1355" h="1030" extrusionOk="0">
                    <a:moveTo>
                      <a:pt x="513" y="0"/>
                    </a:moveTo>
                    <a:cubicBezTo>
                      <a:pt x="508" y="0"/>
                      <a:pt x="502" y="0"/>
                      <a:pt x="497" y="1"/>
                    </a:cubicBezTo>
                    <a:cubicBezTo>
                      <a:pt x="341" y="1"/>
                      <a:pt x="185" y="86"/>
                      <a:pt x="100" y="220"/>
                    </a:cubicBezTo>
                    <a:cubicBezTo>
                      <a:pt x="14" y="355"/>
                      <a:pt x="0" y="532"/>
                      <a:pt x="64" y="674"/>
                    </a:cubicBezTo>
                    <a:cubicBezTo>
                      <a:pt x="156" y="894"/>
                      <a:pt x="412" y="1015"/>
                      <a:pt x="653" y="1029"/>
                    </a:cubicBezTo>
                    <a:cubicBezTo>
                      <a:pt x="663" y="1029"/>
                      <a:pt x="673" y="1029"/>
                      <a:pt x="683" y="1029"/>
                    </a:cubicBezTo>
                    <a:cubicBezTo>
                      <a:pt x="907" y="1029"/>
                      <a:pt x="1137" y="955"/>
                      <a:pt x="1355" y="880"/>
                    </a:cubicBezTo>
                    <a:cubicBezTo>
                      <a:pt x="1199" y="617"/>
                      <a:pt x="1128" y="426"/>
                      <a:pt x="1007" y="270"/>
                    </a:cubicBezTo>
                    <a:cubicBezTo>
                      <a:pt x="883" y="118"/>
                      <a:pt x="706" y="0"/>
                      <a:pt x="5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7"/>
              <p:cNvSpPr/>
              <p:nvPr/>
            </p:nvSpPr>
            <p:spPr>
              <a:xfrm>
                <a:off x="6877172" y="1959432"/>
                <a:ext cx="53711" cy="34516"/>
              </a:xfrm>
              <a:custGeom>
                <a:avLst/>
                <a:gdLst/>
                <a:ahLst/>
                <a:cxnLst/>
                <a:rect l="l" t="t" r="r" b="b"/>
                <a:pathLst>
                  <a:path w="873" h="561" fill="none" extrusionOk="0">
                    <a:moveTo>
                      <a:pt x="0" y="0"/>
                    </a:moveTo>
                    <a:cubicBezTo>
                      <a:pt x="334" y="107"/>
                      <a:pt x="638" y="305"/>
                      <a:pt x="872" y="56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7"/>
              <p:cNvSpPr/>
              <p:nvPr/>
            </p:nvSpPr>
            <p:spPr>
              <a:xfrm>
                <a:off x="6609724" y="1753077"/>
                <a:ext cx="61587" cy="91365"/>
              </a:xfrm>
              <a:custGeom>
                <a:avLst/>
                <a:gdLst/>
                <a:ahLst/>
                <a:cxnLst/>
                <a:rect l="l" t="t" r="r" b="b"/>
                <a:pathLst>
                  <a:path w="1001" h="1485" extrusionOk="0">
                    <a:moveTo>
                      <a:pt x="306" y="0"/>
                    </a:moveTo>
                    <a:cubicBezTo>
                      <a:pt x="171" y="277"/>
                      <a:pt x="121" y="553"/>
                      <a:pt x="65" y="823"/>
                    </a:cubicBezTo>
                    <a:cubicBezTo>
                      <a:pt x="29" y="1036"/>
                      <a:pt x="1" y="1291"/>
                      <a:pt x="171" y="1426"/>
                    </a:cubicBezTo>
                    <a:cubicBezTo>
                      <a:pt x="227" y="1467"/>
                      <a:pt x="292" y="1485"/>
                      <a:pt x="359" y="1485"/>
                    </a:cubicBezTo>
                    <a:cubicBezTo>
                      <a:pt x="488" y="1485"/>
                      <a:pt x="624" y="1419"/>
                      <a:pt x="717" y="1326"/>
                    </a:cubicBezTo>
                    <a:cubicBezTo>
                      <a:pt x="922" y="1128"/>
                      <a:pt x="1000" y="809"/>
                      <a:pt x="915" y="539"/>
                    </a:cubicBezTo>
                    <a:cubicBezTo>
                      <a:pt x="830" y="270"/>
                      <a:pt x="589" y="50"/>
                      <a:pt x="3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7"/>
              <p:cNvSpPr/>
              <p:nvPr/>
            </p:nvSpPr>
            <p:spPr>
              <a:xfrm>
                <a:off x="6635933" y="1794975"/>
                <a:ext cx="10951" cy="74630"/>
              </a:xfrm>
              <a:custGeom>
                <a:avLst/>
                <a:gdLst/>
                <a:ahLst/>
                <a:cxnLst/>
                <a:rect l="l" t="t" r="r" b="b"/>
                <a:pathLst>
                  <a:path w="178" h="1213" fill="none" extrusionOk="0">
                    <a:moveTo>
                      <a:pt x="0" y="0"/>
                    </a:moveTo>
                    <a:cubicBezTo>
                      <a:pt x="149" y="383"/>
                      <a:pt x="177" y="815"/>
                      <a:pt x="78" y="1213"/>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7"/>
              <p:cNvSpPr/>
              <p:nvPr/>
            </p:nvSpPr>
            <p:spPr>
              <a:xfrm>
                <a:off x="6366762" y="1773565"/>
                <a:ext cx="84228" cy="59864"/>
              </a:xfrm>
              <a:custGeom>
                <a:avLst/>
                <a:gdLst/>
                <a:ahLst/>
                <a:cxnLst/>
                <a:rect l="l" t="t" r="r" b="b"/>
                <a:pathLst>
                  <a:path w="1369" h="973" extrusionOk="0">
                    <a:moveTo>
                      <a:pt x="1369" y="1"/>
                    </a:moveTo>
                    <a:lnTo>
                      <a:pt x="638" y="86"/>
                    </a:lnTo>
                    <a:cubicBezTo>
                      <a:pt x="447" y="107"/>
                      <a:pt x="234" y="142"/>
                      <a:pt x="121" y="291"/>
                    </a:cubicBezTo>
                    <a:cubicBezTo>
                      <a:pt x="0" y="447"/>
                      <a:pt x="29" y="674"/>
                      <a:pt x="156" y="816"/>
                    </a:cubicBezTo>
                    <a:cubicBezTo>
                      <a:pt x="254" y="919"/>
                      <a:pt x="402" y="973"/>
                      <a:pt x="549" y="973"/>
                    </a:cubicBezTo>
                    <a:cubicBezTo>
                      <a:pt x="593" y="973"/>
                      <a:pt x="638" y="968"/>
                      <a:pt x="681" y="958"/>
                    </a:cubicBezTo>
                    <a:cubicBezTo>
                      <a:pt x="865" y="915"/>
                      <a:pt x="1021" y="788"/>
                      <a:pt x="1135" y="639"/>
                    </a:cubicBezTo>
                    <a:cubicBezTo>
                      <a:pt x="1241" y="483"/>
                      <a:pt x="1312" y="305"/>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7"/>
              <p:cNvSpPr/>
              <p:nvPr/>
            </p:nvSpPr>
            <p:spPr>
              <a:xfrm>
                <a:off x="6354519" y="1808449"/>
                <a:ext cx="41960" cy="4860"/>
              </a:xfrm>
              <a:custGeom>
                <a:avLst/>
                <a:gdLst/>
                <a:ahLst/>
                <a:cxnLst/>
                <a:rect l="l" t="t" r="r" b="b"/>
                <a:pathLst>
                  <a:path w="682" h="79" fill="none" extrusionOk="0">
                    <a:moveTo>
                      <a:pt x="1" y="79"/>
                    </a:moveTo>
                    <a:cubicBezTo>
                      <a:pt x="220" y="22"/>
                      <a:pt x="454" y="1"/>
                      <a:pt x="681" y="15"/>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7"/>
              <p:cNvSpPr/>
              <p:nvPr/>
            </p:nvSpPr>
            <p:spPr>
              <a:xfrm>
                <a:off x="5649998" y="2260905"/>
                <a:ext cx="87735" cy="76291"/>
              </a:xfrm>
              <a:custGeom>
                <a:avLst/>
                <a:gdLst/>
                <a:ahLst/>
                <a:cxnLst/>
                <a:rect l="l" t="t" r="r" b="b"/>
                <a:pathLst>
                  <a:path w="1426" h="1240" extrusionOk="0">
                    <a:moveTo>
                      <a:pt x="535" y="1"/>
                    </a:moveTo>
                    <a:cubicBezTo>
                      <a:pt x="362" y="1"/>
                      <a:pt x="189" y="108"/>
                      <a:pt x="106" y="262"/>
                    </a:cubicBezTo>
                    <a:cubicBezTo>
                      <a:pt x="0" y="468"/>
                      <a:pt x="35" y="723"/>
                      <a:pt x="170" y="908"/>
                    </a:cubicBezTo>
                    <a:cubicBezTo>
                      <a:pt x="312" y="1092"/>
                      <a:pt x="532" y="1198"/>
                      <a:pt x="759" y="1227"/>
                    </a:cubicBezTo>
                    <a:cubicBezTo>
                      <a:pt x="813" y="1235"/>
                      <a:pt x="868" y="1239"/>
                      <a:pt x="923" y="1239"/>
                    </a:cubicBezTo>
                    <a:cubicBezTo>
                      <a:pt x="1093" y="1239"/>
                      <a:pt x="1265" y="1202"/>
                      <a:pt x="1425" y="1149"/>
                    </a:cubicBezTo>
                    <a:cubicBezTo>
                      <a:pt x="1078" y="808"/>
                      <a:pt x="1071" y="184"/>
                      <a:pt x="681" y="28"/>
                    </a:cubicBezTo>
                    <a:cubicBezTo>
                      <a:pt x="633" y="9"/>
                      <a:pt x="584" y="1"/>
                      <a:pt x="5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7"/>
              <p:cNvSpPr/>
              <p:nvPr/>
            </p:nvSpPr>
            <p:spPr>
              <a:xfrm>
                <a:off x="5631233" y="2250384"/>
                <a:ext cx="49343" cy="49835"/>
              </a:xfrm>
              <a:custGeom>
                <a:avLst/>
                <a:gdLst/>
                <a:ahLst/>
                <a:cxnLst/>
                <a:rect l="l" t="t" r="r" b="b"/>
                <a:pathLst>
                  <a:path w="802" h="810" fill="none" extrusionOk="0">
                    <a:moveTo>
                      <a:pt x="801" y="809"/>
                    </a:moveTo>
                    <a:cubicBezTo>
                      <a:pt x="539" y="540"/>
                      <a:pt x="270" y="270"/>
                      <a:pt x="0"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7"/>
              <p:cNvSpPr/>
              <p:nvPr/>
            </p:nvSpPr>
            <p:spPr>
              <a:xfrm>
                <a:off x="6865359" y="2254691"/>
                <a:ext cx="98686" cy="61833"/>
              </a:xfrm>
              <a:custGeom>
                <a:avLst/>
                <a:gdLst/>
                <a:ahLst/>
                <a:cxnLst/>
                <a:rect l="l" t="t" r="r" b="b"/>
                <a:pathLst>
                  <a:path w="1604" h="1005" extrusionOk="0">
                    <a:moveTo>
                      <a:pt x="639" y="0"/>
                    </a:moveTo>
                    <a:cubicBezTo>
                      <a:pt x="589" y="0"/>
                      <a:pt x="539" y="5"/>
                      <a:pt x="490" y="16"/>
                    </a:cubicBezTo>
                    <a:cubicBezTo>
                      <a:pt x="284" y="58"/>
                      <a:pt x="100" y="207"/>
                      <a:pt x="43" y="413"/>
                    </a:cubicBezTo>
                    <a:cubicBezTo>
                      <a:pt x="1" y="576"/>
                      <a:pt x="51" y="767"/>
                      <a:pt x="185" y="881"/>
                    </a:cubicBezTo>
                    <a:cubicBezTo>
                      <a:pt x="271" y="962"/>
                      <a:pt x="385" y="1004"/>
                      <a:pt x="500" y="1004"/>
                    </a:cubicBezTo>
                    <a:cubicBezTo>
                      <a:pt x="557" y="1004"/>
                      <a:pt x="614" y="994"/>
                      <a:pt x="667" y="973"/>
                    </a:cubicBezTo>
                    <a:cubicBezTo>
                      <a:pt x="816" y="916"/>
                      <a:pt x="923" y="796"/>
                      <a:pt x="1043" y="689"/>
                    </a:cubicBezTo>
                    <a:cubicBezTo>
                      <a:pt x="1157" y="583"/>
                      <a:pt x="1313" y="491"/>
                      <a:pt x="1603" y="463"/>
                    </a:cubicBezTo>
                    <a:cubicBezTo>
                      <a:pt x="1440" y="328"/>
                      <a:pt x="1277" y="200"/>
                      <a:pt x="1093" y="115"/>
                    </a:cubicBezTo>
                    <a:cubicBezTo>
                      <a:pt x="949" y="46"/>
                      <a:pt x="793" y="0"/>
                      <a:pt x="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7"/>
              <p:cNvSpPr/>
              <p:nvPr/>
            </p:nvSpPr>
            <p:spPr>
              <a:xfrm>
                <a:off x="6843149" y="2278316"/>
                <a:ext cx="52419" cy="14458"/>
              </a:xfrm>
              <a:custGeom>
                <a:avLst/>
                <a:gdLst/>
                <a:ahLst/>
                <a:cxnLst/>
                <a:rect l="l" t="t" r="r" b="b"/>
                <a:pathLst>
                  <a:path w="852" h="235" fill="none" extrusionOk="0">
                    <a:moveTo>
                      <a:pt x="0" y="235"/>
                    </a:moveTo>
                    <a:cubicBezTo>
                      <a:pt x="234" y="43"/>
                      <a:pt x="575" y="1"/>
                      <a:pt x="851" y="128"/>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7"/>
              <p:cNvSpPr/>
              <p:nvPr/>
            </p:nvSpPr>
            <p:spPr>
              <a:xfrm>
                <a:off x="5949686" y="2295359"/>
                <a:ext cx="52850" cy="73645"/>
              </a:xfrm>
              <a:custGeom>
                <a:avLst/>
                <a:gdLst/>
                <a:ahLst/>
                <a:cxnLst/>
                <a:rect l="l" t="t" r="r" b="b"/>
                <a:pathLst>
                  <a:path w="859" h="1197" extrusionOk="0">
                    <a:moveTo>
                      <a:pt x="15" y="0"/>
                    </a:moveTo>
                    <a:lnTo>
                      <a:pt x="15" y="0"/>
                    </a:lnTo>
                    <a:cubicBezTo>
                      <a:pt x="22" y="206"/>
                      <a:pt x="15" y="404"/>
                      <a:pt x="7" y="582"/>
                    </a:cubicBezTo>
                    <a:cubicBezTo>
                      <a:pt x="0" y="759"/>
                      <a:pt x="7" y="957"/>
                      <a:pt x="128" y="1085"/>
                    </a:cubicBezTo>
                    <a:cubicBezTo>
                      <a:pt x="198" y="1159"/>
                      <a:pt x="301" y="1197"/>
                      <a:pt x="403" y="1197"/>
                    </a:cubicBezTo>
                    <a:cubicBezTo>
                      <a:pt x="487" y="1197"/>
                      <a:pt x="572" y="1171"/>
                      <a:pt x="639" y="1120"/>
                    </a:cubicBezTo>
                    <a:cubicBezTo>
                      <a:pt x="795" y="1014"/>
                      <a:pt x="858" y="816"/>
                      <a:pt x="830" y="631"/>
                    </a:cubicBezTo>
                    <a:cubicBezTo>
                      <a:pt x="802" y="447"/>
                      <a:pt x="688" y="284"/>
                      <a:pt x="532" y="177"/>
                    </a:cubicBezTo>
                    <a:cubicBezTo>
                      <a:pt x="383" y="71"/>
                      <a:pt x="199" y="21"/>
                      <a:pt x="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7"/>
              <p:cNvSpPr/>
              <p:nvPr/>
            </p:nvSpPr>
            <p:spPr>
              <a:xfrm>
                <a:off x="5978049" y="2346363"/>
                <a:ext cx="20119" cy="72046"/>
              </a:xfrm>
              <a:custGeom>
                <a:avLst/>
                <a:gdLst/>
                <a:ahLst/>
                <a:cxnLst/>
                <a:rect l="l" t="t" r="r" b="b"/>
                <a:pathLst>
                  <a:path w="327" h="1171" fill="none" extrusionOk="0">
                    <a:moveTo>
                      <a:pt x="0" y="1"/>
                    </a:moveTo>
                    <a:cubicBezTo>
                      <a:pt x="248" y="327"/>
                      <a:pt x="326" y="774"/>
                      <a:pt x="199" y="117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7"/>
              <p:cNvSpPr/>
              <p:nvPr/>
            </p:nvSpPr>
            <p:spPr>
              <a:xfrm>
                <a:off x="6272076" y="2027479"/>
                <a:ext cx="66816" cy="80229"/>
              </a:xfrm>
              <a:custGeom>
                <a:avLst/>
                <a:gdLst/>
                <a:ahLst/>
                <a:cxnLst/>
                <a:rect l="l" t="t" r="r" b="b"/>
                <a:pathLst>
                  <a:path w="1086" h="1304" extrusionOk="0">
                    <a:moveTo>
                      <a:pt x="1085" y="0"/>
                    </a:moveTo>
                    <a:lnTo>
                      <a:pt x="1085" y="0"/>
                    </a:lnTo>
                    <a:cubicBezTo>
                      <a:pt x="880" y="7"/>
                      <a:pt x="674" y="43"/>
                      <a:pt x="497" y="128"/>
                    </a:cubicBezTo>
                    <a:cubicBezTo>
                      <a:pt x="312" y="220"/>
                      <a:pt x="156" y="362"/>
                      <a:pt x="78" y="553"/>
                    </a:cubicBezTo>
                    <a:cubicBezTo>
                      <a:pt x="0" y="738"/>
                      <a:pt x="22" y="965"/>
                      <a:pt x="142" y="1128"/>
                    </a:cubicBezTo>
                    <a:cubicBezTo>
                      <a:pt x="231" y="1236"/>
                      <a:pt x="375" y="1304"/>
                      <a:pt x="513" y="1304"/>
                    </a:cubicBezTo>
                    <a:cubicBezTo>
                      <a:pt x="574" y="1304"/>
                      <a:pt x="634" y="1291"/>
                      <a:pt x="688" y="1263"/>
                    </a:cubicBezTo>
                    <a:cubicBezTo>
                      <a:pt x="901" y="1156"/>
                      <a:pt x="972" y="894"/>
                      <a:pt x="993" y="660"/>
                    </a:cubicBezTo>
                    <a:cubicBezTo>
                      <a:pt x="1014" y="426"/>
                      <a:pt x="1000" y="171"/>
                      <a:pt x="10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7"/>
              <p:cNvSpPr/>
              <p:nvPr/>
            </p:nvSpPr>
            <p:spPr>
              <a:xfrm>
                <a:off x="6276874" y="2076760"/>
                <a:ext cx="35377" cy="66816"/>
              </a:xfrm>
              <a:custGeom>
                <a:avLst/>
                <a:gdLst/>
                <a:ahLst/>
                <a:cxnLst/>
                <a:rect l="l" t="t" r="r" b="b"/>
                <a:pathLst>
                  <a:path w="575" h="1086" fill="none" extrusionOk="0">
                    <a:moveTo>
                      <a:pt x="121" y="1086"/>
                    </a:moveTo>
                    <a:cubicBezTo>
                      <a:pt x="0" y="674"/>
                      <a:pt x="199" y="199"/>
                      <a:pt x="575"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7"/>
              <p:cNvSpPr/>
              <p:nvPr/>
            </p:nvSpPr>
            <p:spPr>
              <a:xfrm>
                <a:off x="5650860" y="2508666"/>
                <a:ext cx="69831" cy="84228"/>
              </a:xfrm>
              <a:custGeom>
                <a:avLst/>
                <a:gdLst/>
                <a:ahLst/>
                <a:cxnLst/>
                <a:rect l="l" t="t" r="r" b="b"/>
                <a:pathLst>
                  <a:path w="1135" h="1369" extrusionOk="0">
                    <a:moveTo>
                      <a:pt x="567" y="0"/>
                    </a:moveTo>
                    <a:cubicBezTo>
                      <a:pt x="305" y="0"/>
                      <a:pt x="57" y="213"/>
                      <a:pt x="29" y="476"/>
                    </a:cubicBezTo>
                    <a:cubicBezTo>
                      <a:pt x="0" y="702"/>
                      <a:pt x="128" y="936"/>
                      <a:pt x="298" y="1085"/>
                    </a:cubicBezTo>
                    <a:cubicBezTo>
                      <a:pt x="475" y="1241"/>
                      <a:pt x="695" y="1334"/>
                      <a:pt x="915" y="1369"/>
                    </a:cubicBezTo>
                    <a:cubicBezTo>
                      <a:pt x="915" y="1064"/>
                      <a:pt x="1135" y="780"/>
                      <a:pt x="1099" y="476"/>
                    </a:cubicBezTo>
                    <a:cubicBezTo>
                      <a:pt x="1071" y="220"/>
                      <a:pt x="823" y="0"/>
                      <a:pt x="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7"/>
              <p:cNvSpPr/>
              <p:nvPr/>
            </p:nvSpPr>
            <p:spPr>
              <a:xfrm>
                <a:off x="5674854" y="2485102"/>
                <a:ext cx="17473" cy="51989"/>
              </a:xfrm>
              <a:custGeom>
                <a:avLst/>
                <a:gdLst/>
                <a:ahLst/>
                <a:cxnLst/>
                <a:rect l="l" t="t" r="r" b="b"/>
                <a:pathLst>
                  <a:path w="284" h="845" fill="none" extrusionOk="0">
                    <a:moveTo>
                      <a:pt x="50" y="1"/>
                    </a:moveTo>
                    <a:cubicBezTo>
                      <a:pt x="0" y="298"/>
                      <a:pt x="92" y="610"/>
                      <a:pt x="284" y="844"/>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7"/>
              <p:cNvSpPr/>
              <p:nvPr/>
            </p:nvSpPr>
            <p:spPr>
              <a:xfrm>
                <a:off x="6157762" y="2633008"/>
                <a:ext cx="68970" cy="69093"/>
              </a:xfrm>
              <a:custGeom>
                <a:avLst/>
                <a:gdLst/>
                <a:ahLst/>
                <a:cxnLst/>
                <a:rect l="l" t="t" r="r" b="b"/>
                <a:pathLst>
                  <a:path w="1121" h="1123" extrusionOk="0">
                    <a:moveTo>
                      <a:pt x="986" y="0"/>
                    </a:moveTo>
                    <a:cubicBezTo>
                      <a:pt x="618" y="15"/>
                      <a:pt x="313" y="192"/>
                      <a:pt x="142" y="468"/>
                    </a:cubicBezTo>
                    <a:cubicBezTo>
                      <a:pt x="50" y="617"/>
                      <a:pt x="1" y="830"/>
                      <a:pt x="107" y="979"/>
                    </a:cubicBezTo>
                    <a:cubicBezTo>
                      <a:pt x="174" y="1079"/>
                      <a:pt x="293" y="1123"/>
                      <a:pt x="417" y="1123"/>
                    </a:cubicBezTo>
                    <a:cubicBezTo>
                      <a:pt x="503" y="1123"/>
                      <a:pt x="592" y="1102"/>
                      <a:pt x="667" y="1064"/>
                    </a:cubicBezTo>
                    <a:cubicBezTo>
                      <a:pt x="852" y="972"/>
                      <a:pt x="1000" y="802"/>
                      <a:pt x="1057" y="603"/>
                    </a:cubicBezTo>
                    <a:cubicBezTo>
                      <a:pt x="1121" y="404"/>
                      <a:pt x="1093" y="178"/>
                      <a:pt x="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7"/>
              <p:cNvSpPr/>
              <p:nvPr/>
            </p:nvSpPr>
            <p:spPr>
              <a:xfrm>
                <a:off x="6155178" y="2680137"/>
                <a:ext cx="32731" cy="49343"/>
              </a:xfrm>
              <a:custGeom>
                <a:avLst/>
                <a:gdLst/>
                <a:ahLst/>
                <a:cxnLst/>
                <a:rect l="l" t="t" r="r" b="b"/>
                <a:pathLst>
                  <a:path w="532" h="802" fill="none" extrusionOk="0">
                    <a:moveTo>
                      <a:pt x="0" y="801"/>
                    </a:moveTo>
                    <a:cubicBezTo>
                      <a:pt x="121" y="504"/>
                      <a:pt x="298" y="227"/>
                      <a:pt x="532"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7"/>
              <p:cNvSpPr/>
              <p:nvPr/>
            </p:nvSpPr>
            <p:spPr>
              <a:xfrm>
                <a:off x="6232392" y="2310925"/>
                <a:ext cx="87304" cy="66570"/>
              </a:xfrm>
              <a:custGeom>
                <a:avLst/>
                <a:gdLst/>
                <a:ahLst/>
                <a:cxnLst/>
                <a:rect l="l" t="t" r="r" b="b"/>
                <a:pathLst>
                  <a:path w="1419" h="1082" extrusionOk="0">
                    <a:moveTo>
                      <a:pt x="762" y="1"/>
                    </a:moveTo>
                    <a:cubicBezTo>
                      <a:pt x="566" y="1"/>
                      <a:pt x="364" y="72"/>
                      <a:pt x="227" y="208"/>
                    </a:cubicBezTo>
                    <a:cubicBezTo>
                      <a:pt x="71" y="357"/>
                      <a:pt x="0" y="598"/>
                      <a:pt x="78" y="797"/>
                    </a:cubicBezTo>
                    <a:cubicBezTo>
                      <a:pt x="143" y="961"/>
                      <a:pt x="315" y="1082"/>
                      <a:pt x="489" y="1082"/>
                    </a:cubicBezTo>
                    <a:cubicBezTo>
                      <a:pt x="525" y="1082"/>
                      <a:pt x="561" y="1077"/>
                      <a:pt x="596" y="1066"/>
                    </a:cubicBezTo>
                    <a:cubicBezTo>
                      <a:pt x="936" y="953"/>
                      <a:pt x="1007" y="428"/>
                      <a:pt x="1418" y="201"/>
                    </a:cubicBezTo>
                    <a:cubicBezTo>
                      <a:pt x="1234" y="95"/>
                      <a:pt x="1028" y="9"/>
                      <a:pt x="816" y="2"/>
                    </a:cubicBezTo>
                    <a:cubicBezTo>
                      <a:pt x="798" y="1"/>
                      <a:pt x="780" y="1"/>
                      <a:pt x="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7"/>
              <p:cNvSpPr/>
              <p:nvPr/>
            </p:nvSpPr>
            <p:spPr>
              <a:xfrm>
                <a:off x="6200953" y="2346794"/>
                <a:ext cx="67247" cy="43252"/>
              </a:xfrm>
              <a:custGeom>
                <a:avLst/>
                <a:gdLst/>
                <a:ahLst/>
                <a:cxnLst/>
                <a:rect l="l" t="t" r="r" b="b"/>
                <a:pathLst>
                  <a:path w="1093" h="703" fill="none" extrusionOk="0">
                    <a:moveTo>
                      <a:pt x="1" y="703"/>
                    </a:moveTo>
                    <a:cubicBezTo>
                      <a:pt x="256" y="341"/>
                      <a:pt x="660" y="86"/>
                      <a:pt x="1093"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7"/>
              <p:cNvSpPr/>
              <p:nvPr/>
            </p:nvSpPr>
            <p:spPr>
              <a:xfrm>
                <a:off x="7068699" y="1813248"/>
                <a:ext cx="1512223" cy="1413968"/>
              </a:xfrm>
              <a:custGeom>
                <a:avLst/>
                <a:gdLst/>
                <a:ahLst/>
                <a:cxnLst/>
                <a:rect l="l" t="t" r="r" b="b"/>
                <a:pathLst>
                  <a:path w="24579" h="22982" extrusionOk="0">
                    <a:moveTo>
                      <a:pt x="1177" y="1"/>
                    </a:moveTo>
                    <a:cubicBezTo>
                      <a:pt x="791" y="1"/>
                      <a:pt x="399" y="3"/>
                      <a:pt x="0" y="8"/>
                    </a:cubicBezTo>
                    <a:lnTo>
                      <a:pt x="0" y="22982"/>
                    </a:lnTo>
                    <a:lnTo>
                      <a:pt x="22641" y="22982"/>
                    </a:lnTo>
                    <a:cubicBezTo>
                      <a:pt x="23973" y="8856"/>
                      <a:pt x="24578" y="1"/>
                      <a:pt x="1177" y="1"/>
                    </a:cubicBezTo>
                    <a:close/>
                  </a:path>
                </a:pathLst>
              </a:custGeom>
              <a:solidFill>
                <a:srgbClr val="9876C1">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7"/>
              <p:cNvSpPr/>
              <p:nvPr/>
            </p:nvSpPr>
            <p:spPr>
              <a:xfrm>
                <a:off x="7068699" y="2130656"/>
                <a:ext cx="1050970" cy="1096560"/>
              </a:xfrm>
              <a:custGeom>
                <a:avLst/>
                <a:gdLst/>
                <a:ahLst/>
                <a:cxnLst/>
                <a:rect l="l" t="t" r="r" b="b"/>
                <a:pathLst>
                  <a:path w="17082" h="17823" extrusionOk="0">
                    <a:moveTo>
                      <a:pt x="1544" y="0"/>
                    </a:moveTo>
                    <a:cubicBezTo>
                      <a:pt x="1037" y="0"/>
                      <a:pt x="522" y="13"/>
                      <a:pt x="0" y="39"/>
                    </a:cubicBezTo>
                    <a:lnTo>
                      <a:pt x="0" y="17823"/>
                    </a:lnTo>
                    <a:lnTo>
                      <a:pt x="16252" y="17823"/>
                    </a:lnTo>
                    <a:cubicBezTo>
                      <a:pt x="17082" y="12696"/>
                      <a:pt x="16571" y="7499"/>
                      <a:pt x="14550" y="4911"/>
                    </a:cubicBezTo>
                    <a:cubicBezTo>
                      <a:pt x="11998" y="1648"/>
                      <a:pt x="7256" y="0"/>
                      <a:pt x="1544" y="0"/>
                    </a:cubicBezTo>
                    <a:close/>
                  </a:path>
                </a:pathLst>
              </a:custGeom>
              <a:solidFill>
                <a:srgbClr val="9876C1">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7"/>
              <p:cNvSpPr/>
              <p:nvPr/>
            </p:nvSpPr>
            <p:spPr>
              <a:xfrm>
                <a:off x="7068699" y="2541398"/>
                <a:ext cx="790535" cy="685819"/>
              </a:xfrm>
              <a:custGeom>
                <a:avLst/>
                <a:gdLst/>
                <a:ahLst/>
                <a:cxnLst/>
                <a:rect l="l" t="t" r="r" b="b"/>
                <a:pathLst>
                  <a:path w="12849" h="11147" extrusionOk="0">
                    <a:moveTo>
                      <a:pt x="0" y="0"/>
                    </a:moveTo>
                    <a:lnTo>
                      <a:pt x="0" y="11147"/>
                    </a:lnTo>
                    <a:lnTo>
                      <a:pt x="10530" y="11147"/>
                    </a:lnTo>
                    <a:cubicBezTo>
                      <a:pt x="12374" y="6276"/>
                      <a:pt x="12849" y="1716"/>
                      <a:pt x="5495" y="532"/>
                    </a:cubicBezTo>
                    <a:cubicBezTo>
                      <a:pt x="3716" y="241"/>
                      <a:pt x="1851" y="50"/>
                      <a:pt x="0" y="0"/>
                    </a:cubicBezTo>
                    <a:close/>
                  </a:path>
                </a:pathLst>
              </a:custGeom>
              <a:solidFill>
                <a:srgbClr val="9876C1">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7"/>
              <p:cNvSpPr/>
              <p:nvPr/>
            </p:nvSpPr>
            <p:spPr>
              <a:xfrm>
                <a:off x="7068699" y="2821890"/>
                <a:ext cx="394006" cy="405327"/>
              </a:xfrm>
              <a:custGeom>
                <a:avLst/>
                <a:gdLst/>
                <a:ahLst/>
                <a:cxnLst/>
                <a:rect l="l" t="t" r="r" b="b"/>
                <a:pathLst>
                  <a:path w="6404" h="6588" extrusionOk="0">
                    <a:moveTo>
                      <a:pt x="0" y="1"/>
                    </a:moveTo>
                    <a:lnTo>
                      <a:pt x="0" y="6588"/>
                    </a:lnTo>
                    <a:lnTo>
                      <a:pt x="6403" y="6588"/>
                    </a:lnTo>
                    <a:cubicBezTo>
                      <a:pt x="6339" y="5404"/>
                      <a:pt x="5850" y="4177"/>
                      <a:pt x="4836" y="2993"/>
                    </a:cubicBezTo>
                    <a:cubicBezTo>
                      <a:pt x="3404" y="1327"/>
                      <a:pt x="1709" y="334"/>
                      <a:pt x="0" y="1"/>
                    </a:cubicBezTo>
                    <a:close/>
                  </a:path>
                </a:pathLst>
              </a:custGeom>
              <a:solidFill>
                <a:srgbClr val="9876C1">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7"/>
              <p:cNvSpPr/>
              <p:nvPr/>
            </p:nvSpPr>
            <p:spPr>
              <a:xfrm>
                <a:off x="7295541" y="3069098"/>
                <a:ext cx="984277" cy="158119"/>
              </a:xfrm>
              <a:custGeom>
                <a:avLst/>
                <a:gdLst/>
                <a:ahLst/>
                <a:cxnLst/>
                <a:rect l="l" t="t" r="r" b="b"/>
                <a:pathLst>
                  <a:path w="15998" h="2570" extrusionOk="0">
                    <a:moveTo>
                      <a:pt x="4802" y="1"/>
                    </a:moveTo>
                    <a:cubicBezTo>
                      <a:pt x="3548" y="1"/>
                      <a:pt x="3354" y="1237"/>
                      <a:pt x="3354" y="1237"/>
                    </a:cubicBezTo>
                    <a:cubicBezTo>
                      <a:pt x="3354" y="1237"/>
                      <a:pt x="3114" y="1021"/>
                      <a:pt x="2883" y="1021"/>
                    </a:cubicBezTo>
                    <a:cubicBezTo>
                      <a:pt x="2812" y="1021"/>
                      <a:pt x="2742" y="1042"/>
                      <a:pt x="2681" y="1095"/>
                    </a:cubicBezTo>
                    <a:cubicBezTo>
                      <a:pt x="2454" y="1301"/>
                      <a:pt x="2666" y="1563"/>
                      <a:pt x="2716" y="1620"/>
                    </a:cubicBezTo>
                    <a:cubicBezTo>
                      <a:pt x="2635" y="1534"/>
                      <a:pt x="2044" y="936"/>
                      <a:pt x="1310" y="936"/>
                    </a:cubicBezTo>
                    <a:cubicBezTo>
                      <a:pt x="1078" y="936"/>
                      <a:pt x="831" y="996"/>
                      <a:pt x="582" y="1152"/>
                    </a:cubicBezTo>
                    <a:cubicBezTo>
                      <a:pt x="78" y="1464"/>
                      <a:pt x="0" y="2038"/>
                      <a:pt x="57" y="2570"/>
                    </a:cubicBezTo>
                    <a:lnTo>
                      <a:pt x="15969" y="2570"/>
                    </a:lnTo>
                    <a:cubicBezTo>
                      <a:pt x="15997" y="2393"/>
                      <a:pt x="15990" y="2208"/>
                      <a:pt x="15919" y="2003"/>
                    </a:cubicBezTo>
                    <a:cubicBezTo>
                      <a:pt x="15708" y="1370"/>
                      <a:pt x="15059" y="1206"/>
                      <a:pt x="14441" y="1206"/>
                    </a:cubicBezTo>
                    <a:cubicBezTo>
                      <a:pt x="13769" y="1206"/>
                      <a:pt x="13132" y="1400"/>
                      <a:pt x="13132" y="1400"/>
                    </a:cubicBezTo>
                    <a:cubicBezTo>
                      <a:pt x="13132" y="1400"/>
                      <a:pt x="13320" y="783"/>
                      <a:pt x="12892" y="783"/>
                    </a:cubicBezTo>
                    <a:cubicBezTo>
                      <a:pt x="12887" y="783"/>
                      <a:pt x="12882" y="783"/>
                      <a:pt x="12877" y="783"/>
                    </a:cubicBezTo>
                    <a:cubicBezTo>
                      <a:pt x="12430" y="790"/>
                      <a:pt x="12508" y="1506"/>
                      <a:pt x="12508" y="1506"/>
                    </a:cubicBezTo>
                    <a:cubicBezTo>
                      <a:pt x="12508" y="1506"/>
                      <a:pt x="11779" y="1111"/>
                      <a:pt x="11009" y="1111"/>
                    </a:cubicBezTo>
                    <a:cubicBezTo>
                      <a:pt x="10490" y="1111"/>
                      <a:pt x="9953" y="1290"/>
                      <a:pt x="9608" y="1889"/>
                    </a:cubicBezTo>
                    <a:cubicBezTo>
                      <a:pt x="9608" y="1889"/>
                      <a:pt x="8904" y="1205"/>
                      <a:pt x="7989" y="1205"/>
                    </a:cubicBezTo>
                    <a:cubicBezTo>
                      <a:pt x="7567" y="1205"/>
                      <a:pt x="7101" y="1351"/>
                      <a:pt x="6637" y="1776"/>
                    </a:cubicBezTo>
                    <a:cubicBezTo>
                      <a:pt x="6637" y="1776"/>
                      <a:pt x="6559" y="202"/>
                      <a:pt x="5063" y="17"/>
                    </a:cubicBezTo>
                    <a:cubicBezTo>
                      <a:pt x="4971" y="6"/>
                      <a:pt x="4884" y="1"/>
                      <a:pt x="48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7"/>
              <p:cNvSpPr/>
              <p:nvPr/>
            </p:nvSpPr>
            <p:spPr>
              <a:xfrm>
                <a:off x="7068699" y="1989948"/>
                <a:ext cx="121327" cy="598146"/>
              </a:xfrm>
              <a:custGeom>
                <a:avLst/>
                <a:gdLst/>
                <a:ahLst/>
                <a:cxnLst/>
                <a:rect l="l" t="t" r="r" b="b"/>
                <a:pathLst>
                  <a:path w="1972" h="9722" extrusionOk="0">
                    <a:moveTo>
                      <a:pt x="0" y="1"/>
                    </a:moveTo>
                    <a:lnTo>
                      <a:pt x="0" y="9722"/>
                    </a:lnTo>
                    <a:cubicBezTo>
                      <a:pt x="525" y="9453"/>
                      <a:pt x="964" y="9063"/>
                      <a:pt x="1262" y="8573"/>
                    </a:cubicBezTo>
                    <a:cubicBezTo>
                      <a:pt x="1950" y="7481"/>
                      <a:pt x="1929" y="5978"/>
                      <a:pt x="1206" y="4907"/>
                    </a:cubicBezTo>
                    <a:cubicBezTo>
                      <a:pt x="1723" y="3993"/>
                      <a:pt x="1971" y="2950"/>
                      <a:pt x="1737" y="1986"/>
                    </a:cubicBezTo>
                    <a:cubicBezTo>
                      <a:pt x="1525" y="1093"/>
                      <a:pt x="858" y="29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7"/>
              <p:cNvSpPr/>
              <p:nvPr/>
            </p:nvSpPr>
            <p:spPr>
              <a:xfrm>
                <a:off x="7142836" y="2172739"/>
                <a:ext cx="38022" cy="119174"/>
              </a:xfrm>
              <a:custGeom>
                <a:avLst/>
                <a:gdLst/>
                <a:ahLst/>
                <a:cxnLst/>
                <a:rect l="l" t="t" r="r" b="b"/>
                <a:pathLst>
                  <a:path w="618" h="1937" fill="none" extrusionOk="0">
                    <a:moveTo>
                      <a:pt x="1" y="1936"/>
                    </a:moveTo>
                    <a:cubicBezTo>
                      <a:pt x="348" y="1327"/>
                      <a:pt x="568" y="660"/>
                      <a:pt x="617"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7"/>
              <p:cNvSpPr/>
              <p:nvPr/>
            </p:nvSpPr>
            <p:spPr>
              <a:xfrm>
                <a:off x="7068699" y="2370788"/>
                <a:ext cx="113883" cy="217306"/>
              </a:xfrm>
              <a:custGeom>
                <a:avLst/>
                <a:gdLst/>
                <a:ahLst/>
                <a:cxnLst/>
                <a:rect l="l" t="t" r="r" b="b"/>
                <a:pathLst>
                  <a:path w="1851" h="3532" fill="none" extrusionOk="0">
                    <a:moveTo>
                      <a:pt x="0" y="3532"/>
                    </a:moveTo>
                    <a:cubicBezTo>
                      <a:pt x="525" y="3263"/>
                      <a:pt x="964" y="2873"/>
                      <a:pt x="1262" y="2383"/>
                    </a:cubicBezTo>
                    <a:cubicBezTo>
                      <a:pt x="1702" y="1681"/>
                      <a:pt x="1851" y="816"/>
                      <a:pt x="1709"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7"/>
              <p:cNvSpPr/>
              <p:nvPr/>
            </p:nvSpPr>
            <p:spPr>
              <a:xfrm>
                <a:off x="7184734" y="1813987"/>
                <a:ext cx="1345921" cy="1281320"/>
              </a:xfrm>
              <a:custGeom>
                <a:avLst/>
                <a:gdLst/>
                <a:ahLst/>
                <a:cxnLst/>
                <a:rect l="l" t="t" r="r" b="b"/>
                <a:pathLst>
                  <a:path w="21876" h="20826" extrusionOk="0">
                    <a:moveTo>
                      <a:pt x="10410" y="0"/>
                    </a:moveTo>
                    <a:cubicBezTo>
                      <a:pt x="9809" y="0"/>
                      <a:pt x="9203" y="141"/>
                      <a:pt x="8658" y="400"/>
                    </a:cubicBezTo>
                    <a:cubicBezTo>
                      <a:pt x="7665" y="875"/>
                      <a:pt x="6878" y="1733"/>
                      <a:pt x="6375" y="2712"/>
                    </a:cubicBezTo>
                    <a:cubicBezTo>
                      <a:pt x="5947" y="2513"/>
                      <a:pt x="5487" y="2421"/>
                      <a:pt x="5028" y="2421"/>
                    </a:cubicBezTo>
                    <a:cubicBezTo>
                      <a:pt x="3844" y="2421"/>
                      <a:pt x="2659" y="3034"/>
                      <a:pt x="2000" y="4031"/>
                    </a:cubicBezTo>
                    <a:cubicBezTo>
                      <a:pt x="1078" y="5406"/>
                      <a:pt x="1170" y="7335"/>
                      <a:pt x="2099" y="8703"/>
                    </a:cubicBezTo>
                    <a:cubicBezTo>
                      <a:pt x="2075" y="8700"/>
                      <a:pt x="2051" y="8698"/>
                      <a:pt x="2028" y="8698"/>
                    </a:cubicBezTo>
                    <a:cubicBezTo>
                      <a:pt x="1855" y="8698"/>
                      <a:pt x="1694" y="8787"/>
                      <a:pt x="1631" y="8930"/>
                    </a:cubicBezTo>
                    <a:cubicBezTo>
                      <a:pt x="1567" y="9086"/>
                      <a:pt x="1631" y="9292"/>
                      <a:pt x="1858" y="9462"/>
                    </a:cubicBezTo>
                    <a:cubicBezTo>
                      <a:pt x="1369" y="9561"/>
                      <a:pt x="901" y="9795"/>
                      <a:pt x="553" y="10157"/>
                    </a:cubicBezTo>
                    <a:cubicBezTo>
                      <a:pt x="213" y="10519"/>
                      <a:pt x="0" y="11022"/>
                      <a:pt x="36" y="11518"/>
                    </a:cubicBezTo>
                    <a:cubicBezTo>
                      <a:pt x="64" y="12015"/>
                      <a:pt x="362" y="12504"/>
                      <a:pt x="943" y="12873"/>
                    </a:cubicBezTo>
                    <a:cubicBezTo>
                      <a:pt x="390" y="13064"/>
                      <a:pt x="36" y="13674"/>
                      <a:pt x="78" y="14255"/>
                    </a:cubicBezTo>
                    <a:cubicBezTo>
                      <a:pt x="128" y="14844"/>
                      <a:pt x="539" y="15362"/>
                      <a:pt x="1071" y="15603"/>
                    </a:cubicBezTo>
                    <a:cubicBezTo>
                      <a:pt x="1379" y="15736"/>
                      <a:pt x="1718" y="15782"/>
                      <a:pt x="2070" y="15782"/>
                    </a:cubicBezTo>
                    <a:cubicBezTo>
                      <a:pt x="2334" y="15782"/>
                      <a:pt x="2606" y="15757"/>
                      <a:pt x="2879" y="15723"/>
                    </a:cubicBezTo>
                    <a:lnTo>
                      <a:pt x="2879" y="15723"/>
                    </a:lnTo>
                    <a:cubicBezTo>
                      <a:pt x="2808" y="16113"/>
                      <a:pt x="3000" y="16532"/>
                      <a:pt x="3340" y="16730"/>
                    </a:cubicBezTo>
                    <a:cubicBezTo>
                      <a:pt x="3516" y="16839"/>
                      <a:pt x="3728" y="16882"/>
                      <a:pt x="3942" y="16882"/>
                    </a:cubicBezTo>
                    <a:cubicBezTo>
                      <a:pt x="4134" y="16882"/>
                      <a:pt x="4329" y="16847"/>
                      <a:pt x="4503" y="16794"/>
                    </a:cubicBezTo>
                    <a:cubicBezTo>
                      <a:pt x="4602" y="17432"/>
                      <a:pt x="5021" y="18006"/>
                      <a:pt x="5602" y="18297"/>
                    </a:cubicBezTo>
                    <a:cubicBezTo>
                      <a:pt x="5872" y="18434"/>
                      <a:pt x="6173" y="18505"/>
                      <a:pt x="6468" y="18505"/>
                    </a:cubicBezTo>
                    <a:cubicBezTo>
                      <a:pt x="6802" y="18505"/>
                      <a:pt x="7129" y="18414"/>
                      <a:pt x="7396" y="18226"/>
                    </a:cubicBezTo>
                    <a:cubicBezTo>
                      <a:pt x="7899" y="19247"/>
                      <a:pt x="8842" y="20049"/>
                      <a:pt x="9934" y="20375"/>
                    </a:cubicBezTo>
                    <a:cubicBezTo>
                      <a:pt x="10318" y="20489"/>
                      <a:pt x="10718" y="20544"/>
                      <a:pt x="11119" y="20544"/>
                    </a:cubicBezTo>
                    <a:cubicBezTo>
                      <a:pt x="11859" y="20544"/>
                      <a:pt x="12599" y="20356"/>
                      <a:pt x="13225" y="20006"/>
                    </a:cubicBezTo>
                    <a:cubicBezTo>
                      <a:pt x="13246" y="20162"/>
                      <a:pt x="13260" y="20325"/>
                      <a:pt x="13324" y="20474"/>
                    </a:cubicBezTo>
                    <a:cubicBezTo>
                      <a:pt x="13388" y="20623"/>
                      <a:pt x="13494" y="20758"/>
                      <a:pt x="13650" y="20807"/>
                    </a:cubicBezTo>
                    <a:cubicBezTo>
                      <a:pt x="13688" y="20820"/>
                      <a:pt x="13728" y="20826"/>
                      <a:pt x="13768" y="20826"/>
                    </a:cubicBezTo>
                    <a:cubicBezTo>
                      <a:pt x="13888" y="20826"/>
                      <a:pt x="14008" y="20771"/>
                      <a:pt x="14061" y="20665"/>
                    </a:cubicBezTo>
                    <a:cubicBezTo>
                      <a:pt x="14132" y="20531"/>
                      <a:pt x="14083" y="20368"/>
                      <a:pt x="14125" y="20169"/>
                    </a:cubicBezTo>
                    <a:lnTo>
                      <a:pt x="14125" y="20169"/>
                    </a:lnTo>
                    <a:cubicBezTo>
                      <a:pt x="14558" y="20446"/>
                      <a:pt x="15067" y="20581"/>
                      <a:pt x="15577" y="20581"/>
                    </a:cubicBezTo>
                    <a:cubicBezTo>
                      <a:pt x="16229" y="20581"/>
                      <a:pt x="16882" y="20361"/>
                      <a:pt x="17380" y="19935"/>
                    </a:cubicBezTo>
                    <a:cubicBezTo>
                      <a:pt x="18259" y="19169"/>
                      <a:pt x="18564" y="17815"/>
                      <a:pt x="18209" y="16744"/>
                    </a:cubicBezTo>
                    <a:lnTo>
                      <a:pt x="18209" y="16744"/>
                    </a:lnTo>
                    <a:cubicBezTo>
                      <a:pt x="18242" y="16745"/>
                      <a:pt x="18275" y="16746"/>
                      <a:pt x="18308" y="16746"/>
                    </a:cubicBezTo>
                    <a:cubicBezTo>
                      <a:pt x="19311" y="16746"/>
                      <a:pt x="20322" y="16329"/>
                      <a:pt x="20968" y="15560"/>
                    </a:cubicBezTo>
                    <a:cubicBezTo>
                      <a:pt x="21641" y="14773"/>
                      <a:pt x="21875" y="13617"/>
                      <a:pt x="21499" y="12653"/>
                    </a:cubicBezTo>
                    <a:cubicBezTo>
                      <a:pt x="21152" y="11767"/>
                      <a:pt x="20358" y="11135"/>
                      <a:pt x="19479" y="10604"/>
                    </a:cubicBezTo>
                    <a:cubicBezTo>
                      <a:pt x="19748" y="10561"/>
                      <a:pt x="19996" y="10391"/>
                      <a:pt x="20131" y="10157"/>
                    </a:cubicBezTo>
                    <a:cubicBezTo>
                      <a:pt x="20188" y="10072"/>
                      <a:pt x="20223" y="9951"/>
                      <a:pt x="20159" y="9873"/>
                    </a:cubicBezTo>
                    <a:cubicBezTo>
                      <a:pt x="20117" y="9817"/>
                      <a:pt x="20039" y="9802"/>
                      <a:pt x="19975" y="9795"/>
                    </a:cubicBezTo>
                    <a:cubicBezTo>
                      <a:pt x="19940" y="9792"/>
                      <a:pt x="19904" y="9790"/>
                      <a:pt x="19869" y="9790"/>
                    </a:cubicBezTo>
                    <a:cubicBezTo>
                      <a:pt x="19691" y="9790"/>
                      <a:pt x="19514" y="9835"/>
                      <a:pt x="19372" y="9930"/>
                    </a:cubicBezTo>
                    <a:cubicBezTo>
                      <a:pt x="20053" y="9476"/>
                      <a:pt x="20585" y="8781"/>
                      <a:pt x="20790" y="7987"/>
                    </a:cubicBezTo>
                    <a:cubicBezTo>
                      <a:pt x="20996" y="7193"/>
                      <a:pt x="20847" y="6300"/>
                      <a:pt x="20344" y="5647"/>
                    </a:cubicBezTo>
                    <a:cubicBezTo>
                      <a:pt x="19918" y="5093"/>
                      <a:pt x="19220" y="4738"/>
                      <a:pt x="18524" y="4738"/>
                    </a:cubicBezTo>
                    <a:cubicBezTo>
                      <a:pt x="18409" y="4738"/>
                      <a:pt x="18295" y="4748"/>
                      <a:pt x="18181" y="4768"/>
                    </a:cubicBezTo>
                    <a:cubicBezTo>
                      <a:pt x="17897" y="4009"/>
                      <a:pt x="17273" y="3378"/>
                      <a:pt x="16508" y="3095"/>
                    </a:cubicBezTo>
                    <a:cubicBezTo>
                      <a:pt x="16204" y="2981"/>
                      <a:pt x="15880" y="2924"/>
                      <a:pt x="15551" y="2924"/>
                    </a:cubicBezTo>
                    <a:cubicBezTo>
                      <a:pt x="15058" y="2924"/>
                      <a:pt x="14553" y="3052"/>
                      <a:pt x="14090" y="3307"/>
                    </a:cubicBezTo>
                    <a:cubicBezTo>
                      <a:pt x="14196" y="3123"/>
                      <a:pt x="14302" y="2939"/>
                      <a:pt x="14409" y="2754"/>
                    </a:cubicBezTo>
                    <a:cubicBezTo>
                      <a:pt x="14444" y="2683"/>
                      <a:pt x="14487" y="2591"/>
                      <a:pt x="14437" y="2520"/>
                    </a:cubicBezTo>
                    <a:cubicBezTo>
                      <a:pt x="14413" y="2482"/>
                      <a:pt x="14372" y="2468"/>
                      <a:pt x="14327" y="2468"/>
                    </a:cubicBezTo>
                    <a:cubicBezTo>
                      <a:pt x="14279" y="2468"/>
                      <a:pt x="14226" y="2484"/>
                      <a:pt x="14182" y="2506"/>
                    </a:cubicBezTo>
                    <a:cubicBezTo>
                      <a:pt x="13969" y="2598"/>
                      <a:pt x="13778" y="2740"/>
                      <a:pt x="13629" y="2917"/>
                    </a:cubicBezTo>
                    <a:cubicBezTo>
                      <a:pt x="13622" y="1797"/>
                      <a:pt x="12870" y="776"/>
                      <a:pt x="11863" y="308"/>
                    </a:cubicBezTo>
                    <a:cubicBezTo>
                      <a:pt x="11408" y="98"/>
                      <a:pt x="10911" y="0"/>
                      <a:pt x="104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7"/>
              <p:cNvSpPr/>
              <p:nvPr/>
            </p:nvSpPr>
            <p:spPr>
              <a:xfrm>
                <a:off x="7262809" y="1814602"/>
                <a:ext cx="544927" cy="418001"/>
              </a:xfrm>
              <a:custGeom>
                <a:avLst/>
                <a:gdLst/>
                <a:ahLst/>
                <a:cxnLst/>
                <a:rect l="l" t="t" r="r" b="b"/>
                <a:pathLst>
                  <a:path w="8857" h="6794" fill="none" extrusionOk="0">
                    <a:moveTo>
                      <a:pt x="121" y="6793"/>
                    </a:moveTo>
                    <a:cubicBezTo>
                      <a:pt x="1" y="5822"/>
                      <a:pt x="192" y="4829"/>
                      <a:pt x="731" y="4021"/>
                    </a:cubicBezTo>
                    <a:cubicBezTo>
                      <a:pt x="1646" y="2638"/>
                      <a:pt x="3574" y="1993"/>
                      <a:pt x="5106" y="2702"/>
                    </a:cubicBezTo>
                    <a:cubicBezTo>
                      <a:pt x="5609" y="1723"/>
                      <a:pt x="6396" y="865"/>
                      <a:pt x="7389" y="390"/>
                    </a:cubicBezTo>
                    <a:cubicBezTo>
                      <a:pt x="7850" y="170"/>
                      <a:pt x="8353" y="36"/>
                      <a:pt x="8857"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7"/>
              <p:cNvSpPr/>
              <p:nvPr/>
            </p:nvSpPr>
            <p:spPr>
              <a:xfrm>
                <a:off x="7185165" y="2454586"/>
                <a:ext cx="114806" cy="330266"/>
              </a:xfrm>
              <a:custGeom>
                <a:avLst/>
                <a:gdLst/>
                <a:ahLst/>
                <a:cxnLst/>
                <a:rect l="l" t="t" r="r" b="b"/>
                <a:pathLst>
                  <a:path w="1866" h="5368" fill="none" extrusionOk="0">
                    <a:moveTo>
                      <a:pt x="1865" y="5368"/>
                    </a:moveTo>
                    <a:cubicBezTo>
                      <a:pt x="1582" y="5347"/>
                      <a:pt x="1312" y="5297"/>
                      <a:pt x="1064" y="5191"/>
                    </a:cubicBezTo>
                    <a:cubicBezTo>
                      <a:pt x="532" y="4950"/>
                      <a:pt x="121" y="4432"/>
                      <a:pt x="71" y="3843"/>
                    </a:cubicBezTo>
                    <a:cubicBezTo>
                      <a:pt x="29" y="3262"/>
                      <a:pt x="383" y="2652"/>
                      <a:pt x="936" y="2461"/>
                    </a:cubicBezTo>
                    <a:cubicBezTo>
                      <a:pt x="355" y="2092"/>
                      <a:pt x="57" y="1603"/>
                      <a:pt x="29" y="1106"/>
                    </a:cubicBezTo>
                    <a:cubicBezTo>
                      <a:pt x="0" y="716"/>
                      <a:pt x="121" y="326"/>
                      <a:pt x="341"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7"/>
              <p:cNvSpPr/>
              <p:nvPr/>
            </p:nvSpPr>
            <p:spPr>
              <a:xfrm>
                <a:off x="7490513" y="2909133"/>
                <a:ext cx="48051" cy="35008"/>
              </a:xfrm>
              <a:custGeom>
                <a:avLst/>
                <a:gdLst/>
                <a:ahLst/>
                <a:cxnLst/>
                <a:rect l="l" t="t" r="r" b="b"/>
                <a:pathLst>
                  <a:path w="781" h="569" fill="none" extrusionOk="0">
                    <a:moveTo>
                      <a:pt x="781" y="568"/>
                    </a:moveTo>
                    <a:cubicBezTo>
                      <a:pt x="731" y="547"/>
                      <a:pt x="682" y="525"/>
                      <a:pt x="632" y="497"/>
                    </a:cubicBezTo>
                    <a:cubicBezTo>
                      <a:pt x="391" y="377"/>
                      <a:pt x="178" y="206"/>
                      <a:pt x="1"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7"/>
              <p:cNvSpPr/>
              <p:nvPr/>
            </p:nvSpPr>
            <p:spPr>
              <a:xfrm>
                <a:off x="7576463" y="2935343"/>
                <a:ext cx="193804" cy="123050"/>
              </a:xfrm>
              <a:custGeom>
                <a:avLst/>
                <a:gdLst/>
                <a:ahLst/>
                <a:cxnLst/>
                <a:rect l="l" t="t" r="r" b="b"/>
                <a:pathLst>
                  <a:path w="3150" h="2000" fill="none" extrusionOk="0">
                    <a:moveTo>
                      <a:pt x="3149" y="2000"/>
                    </a:moveTo>
                    <a:cubicBezTo>
                      <a:pt x="2234" y="1610"/>
                      <a:pt x="1461" y="887"/>
                      <a:pt x="1029" y="0"/>
                    </a:cubicBezTo>
                    <a:cubicBezTo>
                      <a:pt x="731" y="206"/>
                      <a:pt x="370" y="298"/>
                      <a:pt x="1" y="277"/>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7"/>
              <p:cNvSpPr/>
              <p:nvPr/>
            </p:nvSpPr>
            <p:spPr>
              <a:xfrm>
                <a:off x="7922847" y="2994653"/>
                <a:ext cx="367427" cy="102562"/>
              </a:xfrm>
              <a:custGeom>
                <a:avLst/>
                <a:gdLst/>
                <a:ahLst/>
                <a:cxnLst/>
                <a:rect l="l" t="t" r="r" b="b"/>
                <a:pathLst>
                  <a:path w="5972" h="1667" fill="none" extrusionOk="0">
                    <a:moveTo>
                      <a:pt x="5971" y="1"/>
                    </a:moveTo>
                    <a:cubicBezTo>
                      <a:pt x="5822" y="284"/>
                      <a:pt x="5624" y="532"/>
                      <a:pt x="5383" y="745"/>
                    </a:cubicBezTo>
                    <a:cubicBezTo>
                      <a:pt x="4496" y="1504"/>
                      <a:pt x="3114" y="1610"/>
                      <a:pt x="2128" y="979"/>
                    </a:cubicBezTo>
                    <a:cubicBezTo>
                      <a:pt x="2086" y="1178"/>
                      <a:pt x="2135" y="1341"/>
                      <a:pt x="2064" y="1475"/>
                    </a:cubicBezTo>
                    <a:cubicBezTo>
                      <a:pt x="1993" y="1617"/>
                      <a:pt x="1802" y="1667"/>
                      <a:pt x="1653" y="1617"/>
                    </a:cubicBezTo>
                    <a:cubicBezTo>
                      <a:pt x="1497" y="1568"/>
                      <a:pt x="1391" y="1433"/>
                      <a:pt x="1327" y="1284"/>
                    </a:cubicBezTo>
                    <a:cubicBezTo>
                      <a:pt x="1263" y="1135"/>
                      <a:pt x="1249" y="972"/>
                      <a:pt x="1228" y="816"/>
                    </a:cubicBezTo>
                    <a:cubicBezTo>
                      <a:pt x="852" y="1029"/>
                      <a:pt x="433" y="1178"/>
                      <a:pt x="1" y="127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7"/>
              <p:cNvSpPr/>
              <p:nvPr/>
            </p:nvSpPr>
            <p:spPr>
              <a:xfrm>
                <a:off x="8305039" y="2592402"/>
                <a:ext cx="225612" cy="311563"/>
              </a:xfrm>
              <a:custGeom>
                <a:avLst/>
                <a:gdLst/>
                <a:ahLst/>
                <a:cxnLst/>
                <a:rect l="l" t="t" r="r" b="b"/>
                <a:pathLst>
                  <a:path w="3667" h="5064" fill="none" extrusionOk="0">
                    <a:moveTo>
                      <a:pt x="3290" y="1"/>
                    </a:moveTo>
                    <a:cubicBezTo>
                      <a:pt x="3666" y="965"/>
                      <a:pt x="3432" y="2121"/>
                      <a:pt x="2759" y="2908"/>
                    </a:cubicBezTo>
                    <a:cubicBezTo>
                      <a:pt x="2092" y="3702"/>
                      <a:pt x="1036" y="4121"/>
                      <a:pt x="0" y="4092"/>
                    </a:cubicBezTo>
                    <a:cubicBezTo>
                      <a:pt x="100" y="4397"/>
                      <a:pt x="149" y="4730"/>
                      <a:pt x="142" y="5064"/>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7"/>
              <p:cNvSpPr/>
              <p:nvPr/>
            </p:nvSpPr>
            <p:spPr>
              <a:xfrm>
                <a:off x="8376593" y="2267857"/>
                <a:ext cx="92534" cy="244808"/>
              </a:xfrm>
              <a:custGeom>
                <a:avLst/>
                <a:gdLst/>
                <a:ahLst/>
                <a:cxnLst/>
                <a:rect l="l" t="t" r="r" b="b"/>
                <a:pathLst>
                  <a:path w="1504" h="3979" fill="none" extrusionOk="0">
                    <a:moveTo>
                      <a:pt x="1503" y="0"/>
                    </a:moveTo>
                    <a:cubicBezTo>
                      <a:pt x="1496" y="206"/>
                      <a:pt x="1468" y="412"/>
                      <a:pt x="1418" y="610"/>
                    </a:cubicBezTo>
                    <a:cubicBezTo>
                      <a:pt x="1213" y="1404"/>
                      <a:pt x="681" y="2099"/>
                      <a:pt x="0" y="2553"/>
                    </a:cubicBezTo>
                    <a:cubicBezTo>
                      <a:pt x="170" y="2440"/>
                      <a:pt x="390" y="2397"/>
                      <a:pt x="603" y="2418"/>
                    </a:cubicBezTo>
                    <a:cubicBezTo>
                      <a:pt x="667" y="2425"/>
                      <a:pt x="745" y="2440"/>
                      <a:pt x="787" y="2496"/>
                    </a:cubicBezTo>
                    <a:cubicBezTo>
                      <a:pt x="851" y="2574"/>
                      <a:pt x="816" y="2695"/>
                      <a:pt x="759" y="2780"/>
                    </a:cubicBezTo>
                    <a:cubicBezTo>
                      <a:pt x="624" y="3014"/>
                      <a:pt x="376" y="3184"/>
                      <a:pt x="107" y="3227"/>
                    </a:cubicBezTo>
                    <a:cubicBezTo>
                      <a:pt x="482" y="3454"/>
                      <a:pt x="844" y="3702"/>
                      <a:pt x="1163" y="3978"/>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7"/>
              <p:cNvSpPr/>
              <p:nvPr/>
            </p:nvSpPr>
            <p:spPr>
              <a:xfrm>
                <a:off x="8200324" y="2004345"/>
                <a:ext cx="102993" cy="102993"/>
              </a:xfrm>
              <a:custGeom>
                <a:avLst/>
                <a:gdLst/>
                <a:ahLst/>
                <a:cxnLst/>
                <a:rect l="l" t="t" r="r" b="b"/>
                <a:pathLst>
                  <a:path w="1674" h="1674" fill="none" extrusionOk="0">
                    <a:moveTo>
                      <a:pt x="1" y="1"/>
                    </a:moveTo>
                    <a:cubicBezTo>
                      <a:pt x="766" y="284"/>
                      <a:pt x="1390" y="915"/>
                      <a:pt x="1674" y="1674"/>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7"/>
              <p:cNvSpPr/>
              <p:nvPr/>
            </p:nvSpPr>
            <p:spPr>
              <a:xfrm>
                <a:off x="7068699" y="2500360"/>
                <a:ext cx="649642" cy="726856"/>
              </a:xfrm>
              <a:custGeom>
                <a:avLst/>
                <a:gdLst/>
                <a:ahLst/>
                <a:cxnLst/>
                <a:rect l="l" t="t" r="r" b="b"/>
                <a:pathLst>
                  <a:path w="10559" h="11814" extrusionOk="0">
                    <a:moveTo>
                      <a:pt x="8254" y="1"/>
                    </a:moveTo>
                    <a:lnTo>
                      <a:pt x="6921" y="1554"/>
                    </a:lnTo>
                    <a:lnTo>
                      <a:pt x="6843" y="596"/>
                    </a:lnTo>
                    <a:lnTo>
                      <a:pt x="6403" y="738"/>
                    </a:lnTo>
                    <a:lnTo>
                      <a:pt x="6247" y="1703"/>
                    </a:lnTo>
                    <a:cubicBezTo>
                      <a:pt x="4297" y="4759"/>
                      <a:pt x="2354" y="7808"/>
                      <a:pt x="411" y="10864"/>
                    </a:cubicBezTo>
                    <a:cubicBezTo>
                      <a:pt x="270" y="10339"/>
                      <a:pt x="135" y="9814"/>
                      <a:pt x="0" y="9290"/>
                    </a:cubicBezTo>
                    <a:lnTo>
                      <a:pt x="0" y="11814"/>
                    </a:lnTo>
                    <a:lnTo>
                      <a:pt x="2588" y="11814"/>
                    </a:lnTo>
                    <a:cubicBezTo>
                      <a:pt x="3546" y="10020"/>
                      <a:pt x="4489" y="8254"/>
                      <a:pt x="5439" y="6489"/>
                    </a:cubicBezTo>
                    <a:cubicBezTo>
                      <a:pt x="5503" y="6482"/>
                      <a:pt x="8835" y="4929"/>
                      <a:pt x="8835" y="4929"/>
                    </a:cubicBezTo>
                    <a:lnTo>
                      <a:pt x="10360" y="5524"/>
                    </a:lnTo>
                    <a:lnTo>
                      <a:pt x="10558" y="5212"/>
                    </a:lnTo>
                    <a:lnTo>
                      <a:pt x="9523" y="4503"/>
                    </a:lnTo>
                    <a:lnTo>
                      <a:pt x="10466" y="4000"/>
                    </a:lnTo>
                    <a:lnTo>
                      <a:pt x="10388" y="3489"/>
                    </a:lnTo>
                    <a:cubicBezTo>
                      <a:pt x="8977" y="3972"/>
                      <a:pt x="7566" y="4447"/>
                      <a:pt x="6155" y="4922"/>
                    </a:cubicBezTo>
                    <a:cubicBezTo>
                      <a:pt x="7006" y="3262"/>
                      <a:pt x="7821" y="1759"/>
                      <a:pt x="8630" y="256"/>
                    </a:cubicBezTo>
                    <a:cubicBezTo>
                      <a:pt x="8679" y="121"/>
                      <a:pt x="8254" y="1"/>
                      <a:pt x="82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7"/>
              <p:cNvSpPr/>
              <p:nvPr/>
            </p:nvSpPr>
            <p:spPr>
              <a:xfrm>
                <a:off x="7093985" y="2545766"/>
                <a:ext cx="368719" cy="623002"/>
              </a:xfrm>
              <a:custGeom>
                <a:avLst/>
                <a:gdLst/>
                <a:ahLst/>
                <a:cxnLst/>
                <a:rect l="l" t="t" r="r" b="b"/>
                <a:pathLst>
                  <a:path w="5993" h="10126" fill="none" extrusionOk="0">
                    <a:moveTo>
                      <a:pt x="5992" y="0"/>
                    </a:moveTo>
                    <a:lnTo>
                      <a:pt x="5836" y="965"/>
                    </a:lnTo>
                    <a:cubicBezTo>
                      <a:pt x="5134" y="2064"/>
                      <a:pt x="4425" y="3170"/>
                      <a:pt x="3723" y="4276"/>
                    </a:cubicBezTo>
                    <a:moveTo>
                      <a:pt x="3255" y="5013"/>
                    </a:moveTo>
                    <a:lnTo>
                      <a:pt x="0" y="10126"/>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7"/>
              <p:cNvSpPr/>
              <p:nvPr/>
            </p:nvSpPr>
            <p:spPr>
              <a:xfrm>
                <a:off x="7418098" y="2437974"/>
                <a:ext cx="364782" cy="457684"/>
              </a:xfrm>
              <a:custGeom>
                <a:avLst/>
                <a:gdLst/>
                <a:ahLst/>
                <a:cxnLst/>
                <a:rect l="l" t="t" r="r" b="b"/>
                <a:pathLst>
                  <a:path w="5929" h="7439" extrusionOk="0">
                    <a:moveTo>
                      <a:pt x="2538" y="0"/>
                    </a:moveTo>
                    <a:cubicBezTo>
                      <a:pt x="2524" y="0"/>
                      <a:pt x="2511" y="0"/>
                      <a:pt x="2497" y="1"/>
                    </a:cubicBezTo>
                    <a:cubicBezTo>
                      <a:pt x="908" y="36"/>
                      <a:pt x="1" y="1745"/>
                      <a:pt x="1" y="1745"/>
                    </a:cubicBezTo>
                    <a:cubicBezTo>
                      <a:pt x="1" y="1745"/>
                      <a:pt x="268" y="1897"/>
                      <a:pt x="643" y="1897"/>
                    </a:cubicBezTo>
                    <a:cubicBezTo>
                      <a:pt x="931" y="1897"/>
                      <a:pt x="1283" y="1807"/>
                      <a:pt x="1625" y="1490"/>
                    </a:cubicBezTo>
                    <a:cubicBezTo>
                      <a:pt x="1625" y="1490"/>
                      <a:pt x="2220" y="1440"/>
                      <a:pt x="2263" y="993"/>
                    </a:cubicBezTo>
                    <a:cubicBezTo>
                      <a:pt x="2263" y="993"/>
                      <a:pt x="2503" y="1861"/>
                      <a:pt x="3271" y="1861"/>
                    </a:cubicBezTo>
                    <a:cubicBezTo>
                      <a:pt x="3316" y="1861"/>
                      <a:pt x="3363" y="1858"/>
                      <a:pt x="3411" y="1851"/>
                    </a:cubicBezTo>
                    <a:lnTo>
                      <a:pt x="3411" y="1851"/>
                    </a:lnTo>
                    <a:cubicBezTo>
                      <a:pt x="3411" y="1852"/>
                      <a:pt x="2986" y="2958"/>
                      <a:pt x="3887" y="3177"/>
                    </a:cubicBezTo>
                    <a:cubicBezTo>
                      <a:pt x="3887" y="3177"/>
                      <a:pt x="3801" y="4028"/>
                      <a:pt x="4447" y="4113"/>
                    </a:cubicBezTo>
                    <a:cubicBezTo>
                      <a:pt x="4447" y="4113"/>
                      <a:pt x="3809" y="5510"/>
                      <a:pt x="4737" y="6794"/>
                    </a:cubicBezTo>
                    <a:cubicBezTo>
                      <a:pt x="4737" y="6794"/>
                      <a:pt x="4450" y="7439"/>
                      <a:pt x="5130" y="7439"/>
                    </a:cubicBezTo>
                    <a:cubicBezTo>
                      <a:pt x="5134" y="7439"/>
                      <a:pt x="5138" y="7439"/>
                      <a:pt x="5142" y="7439"/>
                    </a:cubicBezTo>
                    <a:cubicBezTo>
                      <a:pt x="5142" y="7439"/>
                      <a:pt x="5929" y="5383"/>
                      <a:pt x="5744" y="3879"/>
                    </a:cubicBezTo>
                    <a:cubicBezTo>
                      <a:pt x="5562" y="2382"/>
                      <a:pt x="4104" y="0"/>
                      <a:pt x="2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7"/>
              <p:cNvSpPr/>
              <p:nvPr/>
            </p:nvSpPr>
            <p:spPr>
              <a:xfrm>
                <a:off x="7418098" y="2499068"/>
                <a:ext cx="316362" cy="397082"/>
              </a:xfrm>
              <a:custGeom>
                <a:avLst/>
                <a:gdLst/>
                <a:ahLst/>
                <a:cxnLst/>
                <a:rect l="l" t="t" r="r" b="b"/>
                <a:pathLst>
                  <a:path w="5142" h="6454" fill="none" extrusionOk="0">
                    <a:moveTo>
                      <a:pt x="5142" y="6446"/>
                    </a:moveTo>
                    <a:cubicBezTo>
                      <a:pt x="4447" y="6453"/>
                      <a:pt x="4737" y="5801"/>
                      <a:pt x="4737" y="5801"/>
                    </a:cubicBezTo>
                    <a:cubicBezTo>
                      <a:pt x="3809" y="4517"/>
                      <a:pt x="4447" y="3120"/>
                      <a:pt x="4447" y="3120"/>
                    </a:cubicBezTo>
                    <a:cubicBezTo>
                      <a:pt x="3801" y="3035"/>
                      <a:pt x="3887" y="2184"/>
                      <a:pt x="3887" y="2184"/>
                    </a:cubicBezTo>
                    <a:cubicBezTo>
                      <a:pt x="2986" y="1965"/>
                      <a:pt x="3411" y="858"/>
                      <a:pt x="3411" y="858"/>
                    </a:cubicBezTo>
                    <a:cubicBezTo>
                      <a:pt x="2532" y="972"/>
                      <a:pt x="2263" y="0"/>
                      <a:pt x="2263" y="0"/>
                    </a:cubicBezTo>
                    <a:cubicBezTo>
                      <a:pt x="2220" y="447"/>
                      <a:pt x="1625" y="497"/>
                      <a:pt x="1625" y="497"/>
                    </a:cubicBezTo>
                    <a:cubicBezTo>
                      <a:pt x="838" y="1227"/>
                      <a:pt x="1" y="752"/>
                      <a:pt x="1" y="752"/>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7"/>
              <p:cNvSpPr/>
              <p:nvPr/>
            </p:nvSpPr>
            <p:spPr>
              <a:xfrm>
                <a:off x="7247121" y="2032954"/>
                <a:ext cx="135293" cy="98132"/>
              </a:xfrm>
              <a:custGeom>
                <a:avLst/>
                <a:gdLst/>
                <a:ahLst/>
                <a:cxnLst/>
                <a:rect l="l" t="t" r="r" b="b"/>
                <a:pathLst>
                  <a:path w="2199" h="1595" extrusionOk="0">
                    <a:moveTo>
                      <a:pt x="1067" y="0"/>
                    </a:moveTo>
                    <a:cubicBezTo>
                      <a:pt x="814" y="0"/>
                      <a:pt x="560" y="74"/>
                      <a:pt x="355" y="223"/>
                    </a:cubicBezTo>
                    <a:cubicBezTo>
                      <a:pt x="206" y="330"/>
                      <a:pt x="85" y="479"/>
                      <a:pt x="50" y="649"/>
                    </a:cubicBezTo>
                    <a:cubicBezTo>
                      <a:pt x="0" y="862"/>
                      <a:pt x="92" y="1088"/>
                      <a:pt x="241" y="1237"/>
                    </a:cubicBezTo>
                    <a:cubicBezTo>
                      <a:pt x="390" y="1393"/>
                      <a:pt x="596" y="1486"/>
                      <a:pt x="809" y="1542"/>
                    </a:cubicBezTo>
                    <a:cubicBezTo>
                      <a:pt x="939" y="1575"/>
                      <a:pt x="1076" y="1595"/>
                      <a:pt x="1211" y="1595"/>
                    </a:cubicBezTo>
                    <a:cubicBezTo>
                      <a:pt x="1340" y="1595"/>
                      <a:pt x="1467" y="1577"/>
                      <a:pt x="1589" y="1535"/>
                    </a:cubicBezTo>
                    <a:cubicBezTo>
                      <a:pt x="1844" y="1450"/>
                      <a:pt x="2064" y="1252"/>
                      <a:pt x="2135" y="996"/>
                    </a:cubicBezTo>
                    <a:cubicBezTo>
                      <a:pt x="2198" y="741"/>
                      <a:pt x="2085" y="443"/>
                      <a:pt x="1780" y="223"/>
                    </a:cubicBezTo>
                    <a:cubicBezTo>
                      <a:pt x="1574" y="74"/>
                      <a:pt x="1321" y="0"/>
                      <a:pt x="10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7"/>
              <p:cNvSpPr/>
              <p:nvPr/>
            </p:nvSpPr>
            <p:spPr>
              <a:xfrm>
                <a:off x="7247121" y="2030986"/>
                <a:ext cx="76414" cy="78137"/>
              </a:xfrm>
              <a:custGeom>
                <a:avLst/>
                <a:gdLst/>
                <a:ahLst/>
                <a:cxnLst/>
                <a:rect l="l" t="t" r="r" b="b"/>
                <a:pathLst>
                  <a:path w="1242" h="1270" fill="none" extrusionOk="0">
                    <a:moveTo>
                      <a:pt x="1241" y="43"/>
                    </a:moveTo>
                    <a:cubicBezTo>
                      <a:pt x="929" y="0"/>
                      <a:pt x="603" y="78"/>
                      <a:pt x="355" y="255"/>
                    </a:cubicBezTo>
                    <a:cubicBezTo>
                      <a:pt x="213" y="362"/>
                      <a:pt x="85" y="511"/>
                      <a:pt x="50" y="681"/>
                    </a:cubicBezTo>
                    <a:cubicBezTo>
                      <a:pt x="0" y="894"/>
                      <a:pt x="92" y="1120"/>
                      <a:pt x="241" y="1269"/>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7"/>
              <p:cNvSpPr/>
              <p:nvPr/>
            </p:nvSpPr>
            <p:spPr>
              <a:xfrm>
                <a:off x="7365740" y="2054057"/>
                <a:ext cx="13166" cy="25410"/>
              </a:xfrm>
              <a:custGeom>
                <a:avLst/>
                <a:gdLst/>
                <a:ahLst/>
                <a:cxnLst/>
                <a:rect l="l" t="t" r="r" b="b"/>
                <a:pathLst>
                  <a:path w="214" h="413" fill="none" extrusionOk="0">
                    <a:moveTo>
                      <a:pt x="214" y="412"/>
                    </a:moveTo>
                    <a:cubicBezTo>
                      <a:pt x="192" y="270"/>
                      <a:pt x="121" y="129"/>
                      <a:pt x="1"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7"/>
              <p:cNvSpPr/>
              <p:nvPr/>
            </p:nvSpPr>
            <p:spPr>
              <a:xfrm>
                <a:off x="7342238" y="1801989"/>
                <a:ext cx="454178" cy="212692"/>
              </a:xfrm>
              <a:custGeom>
                <a:avLst/>
                <a:gdLst/>
                <a:ahLst/>
                <a:cxnLst/>
                <a:rect l="l" t="t" r="r" b="b"/>
                <a:pathLst>
                  <a:path w="7382" h="3457" extrusionOk="0">
                    <a:moveTo>
                      <a:pt x="6305" y="0"/>
                    </a:moveTo>
                    <a:cubicBezTo>
                      <a:pt x="6147" y="0"/>
                      <a:pt x="5977" y="15"/>
                      <a:pt x="5786" y="35"/>
                    </a:cubicBezTo>
                    <a:cubicBezTo>
                      <a:pt x="5403" y="70"/>
                      <a:pt x="5098" y="354"/>
                      <a:pt x="4857" y="652"/>
                    </a:cubicBezTo>
                    <a:cubicBezTo>
                      <a:pt x="4623" y="943"/>
                      <a:pt x="4403" y="1276"/>
                      <a:pt x="4084" y="1474"/>
                    </a:cubicBezTo>
                    <a:cubicBezTo>
                      <a:pt x="3803" y="1655"/>
                      <a:pt x="3457" y="1716"/>
                      <a:pt x="3115" y="1716"/>
                    </a:cubicBezTo>
                    <a:cubicBezTo>
                      <a:pt x="3095" y="1716"/>
                      <a:pt x="3076" y="1716"/>
                      <a:pt x="3056" y="1715"/>
                    </a:cubicBezTo>
                    <a:cubicBezTo>
                      <a:pt x="2702" y="1708"/>
                      <a:pt x="2347" y="1637"/>
                      <a:pt x="1993" y="1595"/>
                    </a:cubicBezTo>
                    <a:cubicBezTo>
                      <a:pt x="1840" y="1580"/>
                      <a:pt x="1686" y="1568"/>
                      <a:pt x="1533" y="1568"/>
                    </a:cubicBezTo>
                    <a:cubicBezTo>
                      <a:pt x="1330" y="1568"/>
                      <a:pt x="1130" y="1588"/>
                      <a:pt x="936" y="1645"/>
                    </a:cubicBezTo>
                    <a:cubicBezTo>
                      <a:pt x="589" y="1744"/>
                      <a:pt x="269" y="1971"/>
                      <a:pt x="135" y="2304"/>
                    </a:cubicBezTo>
                    <a:cubicBezTo>
                      <a:pt x="0" y="2630"/>
                      <a:pt x="85" y="3063"/>
                      <a:pt x="383" y="3261"/>
                    </a:cubicBezTo>
                    <a:cubicBezTo>
                      <a:pt x="514" y="3347"/>
                      <a:pt x="666" y="3380"/>
                      <a:pt x="823" y="3380"/>
                    </a:cubicBezTo>
                    <a:cubicBezTo>
                      <a:pt x="1030" y="3380"/>
                      <a:pt x="1246" y="3323"/>
                      <a:pt x="1439" y="3254"/>
                    </a:cubicBezTo>
                    <a:cubicBezTo>
                      <a:pt x="1712" y="3154"/>
                      <a:pt x="1997" y="3041"/>
                      <a:pt x="2278" y="3041"/>
                    </a:cubicBezTo>
                    <a:cubicBezTo>
                      <a:pt x="2356" y="3041"/>
                      <a:pt x="2433" y="3050"/>
                      <a:pt x="2510" y="3070"/>
                    </a:cubicBezTo>
                    <a:cubicBezTo>
                      <a:pt x="2737" y="3126"/>
                      <a:pt x="2929" y="3282"/>
                      <a:pt x="3148" y="3368"/>
                    </a:cubicBezTo>
                    <a:cubicBezTo>
                      <a:pt x="3291" y="3428"/>
                      <a:pt x="3446" y="3457"/>
                      <a:pt x="3605" y="3457"/>
                    </a:cubicBezTo>
                    <a:cubicBezTo>
                      <a:pt x="3815" y="3457"/>
                      <a:pt x="4031" y="3407"/>
                      <a:pt x="4233" y="3318"/>
                    </a:cubicBezTo>
                    <a:cubicBezTo>
                      <a:pt x="4786" y="3070"/>
                      <a:pt x="4956" y="2354"/>
                      <a:pt x="5446" y="1999"/>
                    </a:cubicBezTo>
                    <a:cubicBezTo>
                      <a:pt x="5666" y="1843"/>
                      <a:pt x="5935" y="1765"/>
                      <a:pt x="6197" y="1701"/>
                    </a:cubicBezTo>
                    <a:cubicBezTo>
                      <a:pt x="6460" y="1637"/>
                      <a:pt x="6729" y="1574"/>
                      <a:pt x="6963" y="1432"/>
                    </a:cubicBezTo>
                    <a:cubicBezTo>
                      <a:pt x="7197" y="1290"/>
                      <a:pt x="7382" y="1042"/>
                      <a:pt x="7374" y="772"/>
                    </a:cubicBezTo>
                    <a:cubicBezTo>
                      <a:pt x="7374" y="453"/>
                      <a:pt x="7112" y="191"/>
                      <a:pt x="6814" y="77"/>
                    </a:cubicBezTo>
                    <a:cubicBezTo>
                      <a:pt x="6654" y="20"/>
                      <a:pt x="6488" y="0"/>
                      <a:pt x="6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7"/>
              <p:cNvSpPr/>
              <p:nvPr/>
            </p:nvSpPr>
            <p:spPr>
              <a:xfrm>
                <a:off x="7350482" y="1897045"/>
                <a:ext cx="141877" cy="46697"/>
              </a:xfrm>
              <a:custGeom>
                <a:avLst/>
                <a:gdLst/>
                <a:ahLst/>
                <a:cxnLst/>
                <a:rect l="l" t="t" r="r" b="b"/>
                <a:pathLst>
                  <a:path w="2306" h="759" fill="none" extrusionOk="0">
                    <a:moveTo>
                      <a:pt x="2305" y="114"/>
                    </a:moveTo>
                    <a:cubicBezTo>
                      <a:pt x="2156" y="92"/>
                      <a:pt x="2007" y="71"/>
                      <a:pt x="1859" y="50"/>
                    </a:cubicBezTo>
                    <a:cubicBezTo>
                      <a:pt x="1504" y="14"/>
                      <a:pt x="1142" y="0"/>
                      <a:pt x="802" y="100"/>
                    </a:cubicBezTo>
                    <a:cubicBezTo>
                      <a:pt x="455" y="199"/>
                      <a:pt x="135" y="426"/>
                      <a:pt x="1" y="759"/>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7"/>
              <p:cNvSpPr/>
              <p:nvPr/>
            </p:nvSpPr>
            <p:spPr>
              <a:xfrm>
                <a:off x="7548531" y="1810664"/>
                <a:ext cx="128772" cy="96471"/>
              </a:xfrm>
              <a:custGeom>
                <a:avLst/>
                <a:gdLst/>
                <a:ahLst/>
                <a:cxnLst/>
                <a:rect l="l" t="t" r="r" b="b"/>
                <a:pathLst>
                  <a:path w="2093" h="1568" fill="none" extrusionOk="0">
                    <a:moveTo>
                      <a:pt x="2093" y="0"/>
                    </a:moveTo>
                    <a:cubicBezTo>
                      <a:pt x="1866" y="114"/>
                      <a:pt x="1674" y="305"/>
                      <a:pt x="1504" y="511"/>
                    </a:cubicBezTo>
                    <a:cubicBezTo>
                      <a:pt x="1270" y="802"/>
                      <a:pt x="1050" y="1135"/>
                      <a:pt x="731" y="1333"/>
                    </a:cubicBezTo>
                    <a:cubicBezTo>
                      <a:pt x="512" y="1475"/>
                      <a:pt x="263" y="1539"/>
                      <a:pt x="1" y="1567"/>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7"/>
              <p:cNvSpPr/>
              <p:nvPr/>
            </p:nvSpPr>
            <p:spPr>
              <a:xfrm>
                <a:off x="7714340" y="1801497"/>
                <a:ext cx="82074" cy="52850"/>
              </a:xfrm>
              <a:custGeom>
                <a:avLst/>
                <a:gdLst/>
                <a:ahLst/>
                <a:cxnLst/>
                <a:rect l="l" t="t" r="r" b="b"/>
                <a:pathLst>
                  <a:path w="1334" h="859" fill="none" extrusionOk="0">
                    <a:moveTo>
                      <a:pt x="1326" y="858"/>
                    </a:moveTo>
                    <a:cubicBezTo>
                      <a:pt x="1326" y="830"/>
                      <a:pt x="1334" y="802"/>
                      <a:pt x="1326" y="780"/>
                    </a:cubicBezTo>
                    <a:cubicBezTo>
                      <a:pt x="1326" y="461"/>
                      <a:pt x="1064" y="199"/>
                      <a:pt x="766" y="85"/>
                    </a:cubicBezTo>
                    <a:cubicBezTo>
                      <a:pt x="539" y="0"/>
                      <a:pt x="291" y="0"/>
                      <a:pt x="0" y="22"/>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7"/>
              <p:cNvSpPr/>
              <p:nvPr/>
            </p:nvSpPr>
            <p:spPr>
              <a:xfrm>
                <a:off x="7703450" y="1882218"/>
                <a:ext cx="77706" cy="30147"/>
              </a:xfrm>
              <a:custGeom>
                <a:avLst/>
                <a:gdLst/>
                <a:ahLst/>
                <a:cxnLst/>
                <a:rect l="l" t="t" r="r" b="b"/>
                <a:pathLst>
                  <a:path w="1263" h="490" fill="none" extrusionOk="0">
                    <a:moveTo>
                      <a:pt x="0" y="489"/>
                    </a:moveTo>
                    <a:cubicBezTo>
                      <a:pt x="107" y="454"/>
                      <a:pt x="220" y="426"/>
                      <a:pt x="326" y="397"/>
                    </a:cubicBezTo>
                    <a:cubicBezTo>
                      <a:pt x="589" y="333"/>
                      <a:pt x="858" y="270"/>
                      <a:pt x="1092" y="128"/>
                    </a:cubicBezTo>
                    <a:cubicBezTo>
                      <a:pt x="1149" y="92"/>
                      <a:pt x="1206" y="50"/>
                      <a:pt x="1262"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7"/>
              <p:cNvSpPr/>
              <p:nvPr/>
            </p:nvSpPr>
            <p:spPr>
              <a:xfrm>
                <a:off x="7347898" y="1974690"/>
                <a:ext cx="27994" cy="32793"/>
              </a:xfrm>
              <a:custGeom>
                <a:avLst/>
                <a:gdLst/>
                <a:ahLst/>
                <a:cxnLst/>
                <a:rect l="l" t="t" r="r" b="b"/>
                <a:pathLst>
                  <a:path w="455" h="533" fill="none" extrusionOk="0">
                    <a:moveTo>
                      <a:pt x="0" y="0"/>
                    </a:moveTo>
                    <a:cubicBezTo>
                      <a:pt x="36" y="185"/>
                      <a:pt x="135" y="348"/>
                      <a:pt x="291" y="454"/>
                    </a:cubicBezTo>
                    <a:cubicBezTo>
                      <a:pt x="348" y="483"/>
                      <a:pt x="397" y="511"/>
                      <a:pt x="454" y="532"/>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7"/>
              <p:cNvSpPr/>
              <p:nvPr/>
            </p:nvSpPr>
            <p:spPr>
              <a:xfrm>
                <a:off x="7408500" y="2095341"/>
                <a:ext cx="39561" cy="33347"/>
              </a:xfrm>
              <a:custGeom>
                <a:avLst/>
                <a:gdLst/>
                <a:ahLst/>
                <a:cxnLst/>
                <a:rect l="l" t="t" r="r" b="b"/>
                <a:pathLst>
                  <a:path w="643" h="542" extrusionOk="0">
                    <a:moveTo>
                      <a:pt x="328" y="1"/>
                    </a:moveTo>
                    <a:cubicBezTo>
                      <a:pt x="251" y="1"/>
                      <a:pt x="176" y="30"/>
                      <a:pt x="128" y="89"/>
                    </a:cubicBezTo>
                    <a:cubicBezTo>
                      <a:pt x="1" y="230"/>
                      <a:pt x="86" y="493"/>
                      <a:pt x="270" y="535"/>
                    </a:cubicBezTo>
                    <a:cubicBezTo>
                      <a:pt x="288" y="539"/>
                      <a:pt x="306" y="541"/>
                      <a:pt x="323" y="541"/>
                    </a:cubicBezTo>
                    <a:cubicBezTo>
                      <a:pt x="489" y="541"/>
                      <a:pt x="642" y="369"/>
                      <a:pt x="604" y="202"/>
                    </a:cubicBezTo>
                    <a:cubicBezTo>
                      <a:pt x="569" y="69"/>
                      <a:pt x="44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7"/>
              <p:cNvSpPr/>
              <p:nvPr/>
            </p:nvSpPr>
            <p:spPr>
              <a:xfrm>
                <a:off x="7706895" y="2017512"/>
                <a:ext cx="239148" cy="155843"/>
              </a:xfrm>
              <a:custGeom>
                <a:avLst/>
                <a:gdLst/>
                <a:ahLst/>
                <a:cxnLst/>
                <a:rect l="l" t="t" r="r" b="b"/>
                <a:pathLst>
                  <a:path w="3887" h="2533" extrusionOk="0">
                    <a:moveTo>
                      <a:pt x="1039" y="1"/>
                    </a:moveTo>
                    <a:cubicBezTo>
                      <a:pt x="761" y="1"/>
                      <a:pt x="483" y="102"/>
                      <a:pt x="270" y="283"/>
                    </a:cubicBezTo>
                    <a:cubicBezTo>
                      <a:pt x="114" y="418"/>
                      <a:pt x="1" y="659"/>
                      <a:pt x="121" y="829"/>
                    </a:cubicBezTo>
                    <a:cubicBezTo>
                      <a:pt x="221" y="964"/>
                      <a:pt x="419" y="971"/>
                      <a:pt x="589" y="978"/>
                    </a:cubicBezTo>
                    <a:cubicBezTo>
                      <a:pt x="774" y="992"/>
                      <a:pt x="972" y="1027"/>
                      <a:pt x="1114" y="1155"/>
                    </a:cubicBezTo>
                    <a:cubicBezTo>
                      <a:pt x="1270" y="1297"/>
                      <a:pt x="1313" y="1524"/>
                      <a:pt x="1398" y="1715"/>
                    </a:cubicBezTo>
                    <a:cubicBezTo>
                      <a:pt x="1561" y="2098"/>
                      <a:pt x="1915" y="2396"/>
                      <a:pt x="2320" y="2495"/>
                    </a:cubicBezTo>
                    <a:cubicBezTo>
                      <a:pt x="2423" y="2521"/>
                      <a:pt x="2529" y="2533"/>
                      <a:pt x="2635" y="2533"/>
                    </a:cubicBezTo>
                    <a:cubicBezTo>
                      <a:pt x="2946" y="2533"/>
                      <a:pt x="3259" y="2427"/>
                      <a:pt x="3497" y="2226"/>
                    </a:cubicBezTo>
                    <a:cubicBezTo>
                      <a:pt x="3716" y="2049"/>
                      <a:pt x="3880" y="1786"/>
                      <a:pt x="3880" y="1510"/>
                    </a:cubicBezTo>
                    <a:cubicBezTo>
                      <a:pt x="3887" y="1233"/>
                      <a:pt x="3695" y="942"/>
                      <a:pt x="3426" y="886"/>
                    </a:cubicBezTo>
                    <a:cubicBezTo>
                      <a:pt x="3384" y="876"/>
                      <a:pt x="3341" y="872"/>
                      <a:pt x="3298" y="872"/>
                    </a:cubicBezTo>
                    <a:cubicBezTo>
                      <a:pt x="3119" y="872"/>
                      <a:pt x="2937" y="943"/>
                      <a:pt x="2759" y="978"/>
                    </a:cubicBezTo>
                    <a:cubicBezTo>
                      <a:pt x="2698" y="992"/>
                      <a:pt x="2628" y="1000"/>
                      <a:pt x="2557" y="1000"/>
                    </a:cubicBezTo>
                    <a:cubicBezTo>
                      <a:pt x="2372" y="1000"/>
                      <a:pt x="2179" y="940"/>
                      <a:pt x="2107" y="751"/>
                    </a:cubicBezTo>
                    <a:cubicBezTo>
                      <a:pt x="1979" y="396"/>
                      <a:pt x="1674" y="127"/>
                      <a:pt x="1313" y="35"/>
                    </a:cubicBezTo>
                    <a:cubicBezTo>
                      <a:pt x="1223" y="12"/>
                      <a:pt x="1131" y="1"/>
                      <a:pt x="1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7"/>
              <p:cNvSpPr/>
              <p:nvPr/>
            </p:nvSpPr>
            <p:spPr>
              <a:xfrm>
                <a:off x="7706895" y="2013943"/>
                <a:ext cx="118313" cy="60294"/>
              </a:xfrm>
              <a:custGeom>
                <a:avLst/>
                <a:gdLst/>
                <a:ahLst/>
                <a:cxnLst/>
                <a:rect l="l" t="t" r="r" b="b"/>
                <a:pathLst>
                  <a:path w="1923" h="980" fill="none" extrusionOk="0">
                    <a:moveTo>
                      <a:pt x="1923" y="483"/>
                    </a:moveTo>
                    <a:cubicBezTo>
                      <a:pt x="1767" y="291"/>
                      <a:pt x="1554" y="149"/>
                      <a:pt x="1313" y="93"/>
                    </a:cubicBezTo>
                    <a:cubicBezTo>
                      <a:pt x="951" y="1"/>
                      <a:pt x="547" y="100"/>
                      <a:pt x="270" y="341"/>
                    </a:cubicBezTo>
                    <a:cubicBezTo>
                      <a:pt x="114" y="476"/>
                      <a:pt x="1" y="717"/>
                      <a:pt x="121" y="887"/>
                    </a:cubicBezTo>
                    <a:cubicBezTo>
                      <a:pt x="150" y="929"/>
                      <a:pt x="192" y="958"/>
                      <a:pt x="242" y="979"/>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7"/>
              <p:cNvSpPr/>
              <p:nvPr/>
            </p:nvSpPr>
            <p:spPr>
              <a:xfrm>
                <a:off x="7836467" y="2063655"/>
                <a:ext cx="109576" cy="50266"/>
              </a:xfrm>
              <a:custGeom>
                <a:avLst/>
                <a:gdLst/>
                <a:ahLst/>
                <a:cxnLst/>
                <a:rect l="l" t="t" r="r" b="b"/>
                <a:pathLst>
                  <a:path w="1781" h="817" fill="none" extrusionOk="0">
                    <a:moveTo>
                      <a:pt x="1774" y="816"/>
                    </a:moveTo>
                    <a:cubicBezTo>
                      <a:pt x="1774" y="795"/>
                      <a:pt x="1774" y="781"/>
                      <a:pt x="1774" y="760"/>
                    </a:cubicBezTo>
                    <a:cubicBezTo>
                      <a:pt x="1781" y="483"/>
                      <a:pt x="1589" y="192"/>
                      <a:pt x="1320" y="136"/>
                    </a:cubicBezTo>
                    <a:cubicBezTo>
                      <a:pt x="1100" y="86"/>
                      <a:pt x="873" y="185"/>
                      <a:pt x="653" y="228"/>
                    </a:cubicBezTo>
                    <a:cubicBezTo>
                      <a:pt x="433" y="277"/>
                      <a:pt x="100" y="263"/>
                      <a:pt x="1"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7"/>
              <p:cNvSpPr/>
              <p:nvPr/>
            </p:nvSpPr>
            <p:spPr>
              <a:xfrm>
                <a:off x="7921986" y="2132625"/>
                <a:ext cx="17965" cy="21841"/>
              </a:xfrm>
              <a:custGeom>
                <a:avLst/>
                <a:gdLst/>
                <a:ahLst/>
                <a:cxnLst/>
                <a:rect l="l" t="t" r="r" b="b"/>
                <a:pathLst>
                  <a:path w="292" h="355" fill="none" extrusionOk="0">
                    <a:moveTo>
                      <a:pt x="1" y="355"/>
                    </a:moveTo>
                    <a:cubicBezTo>
                      <a:pt x="121" y="256"/>
                      <a:pt x="220" y="135"/>
                      <a:pt x="291"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7"/>
              <p:cNvSpPr/>
              <p:nvPr/>
            </p:nvSpPr>
            <p:spPr>
              <a:xfrm>
                <a:off x="7863968" y="2202148"/>
                <a:ext cx="102562" cy="73399"/>
              </a:xfrm>
              <a:custGeom>
                <a:avLst/>
                <a:gdLst/>
                <a:ahLst/>
                <a:cxnLst/>
                <a:rect l="l" t="t" r="r" b="b"/>
                <a:pathLst>
                  <a:path w="1667" h="1193" extrusionOk="0">
                    <a:moveTo>
                      <a:pt x="1010" y="1"/>
                    </a:moveTo>
                    <a:cubicBezTo>
                      <a:pt x="826" y="1"/>
                      <a:pt x="649" y="59"/>
                      <a:pt x="483" y="139"/>
                    </a:cubicBezTo>
                    <a:cubicBezTo>
                      <a:pt x="355" y="203"/>
                      <a:pt x="227" y="281"/>
                      <a:pt x="142" y="388"/>
                    </a:cubicBezTo>
                    <a:cubicBezTo>
                      <a:pt x="50" y="501"/>
                      <a:pt x="1" y="650"/>
                      <a:pt x="29" y="785"/>
                    </a:cubicBezTo>
                    <a:cubicBezTo>
                      <a:pt x="71" y="962"/>
                      <a:pt x="235" y="1083"/>
                      <a:pt x="405" y="1146"/>
                    </a:cubicBezTo>
                    <a:cubicBezTo>
                      <a:pt x="499" y="1177"/>
                      <a:pt x="598" y="1192"/>
                      <a:pt x="697" y="1192"/>
                    </a:cubicBezTo>
                    <a:cubicBezTo>
                      <a:pt x="916" y="1192"/>
                      <a:pt x="1134" y="1118"/>
                      <a:pt x="1305" y="976"/>
                    </a:cubicBezTo>
                    <a:cubicBezTo>
                      <a:pt x="1561" y="756"/>
                      <a:pt x="1667" y="537"/>
                      <a:pt x="1589" y="345"/>
                    </a:cubicBezTo>
                    <a:cubicBezTo>
                      <a:pt x="1504" y="154"/>
                      <a:pt x="1298" y="26"/>
                      <a:pt x="1093" y="5"/>
                    </a:cubicBezTo>
                    <a:cubicBezTo>
                      <a:pt x="1065" y="2"/>
                      <a:pt x="1037" y="1"/>
                      <a:pt x="1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7"/>
              <p:cNvSpPr/>
              <p:nvPr/>
            </p:nvSpPr>
            <p:spPr>
              <a:xfrm>
                <a:off x="7863968" y="2201102"/>
                <a:ext cx="82936" cy="58941"/>
              </a:xfrm>
              <a:custGeom>
                <a:avLst/>
                <a:gdLst/>
                <a:ahLst/>
                <a:cxnLst/>
                <a:rect l="l" t="t" r="r" b="b"/>
                <a:pathLst>
                  <a:path w="1348" h="958" fill="none" extrusionOk="0">
                    <a:moveTo>
                      <a:pt x="107" y="958"/>
                    </a:moveTo>
                    <a:cubicBezTo>
                      <a:pt x="71" y="908"/>
                      <a:pt x="43" y="858"/>
                      <a:pt x="29" y="802"/>
                    </a:cubicBezTo>
                    <a:cubicBezTo>
                      <a:pt x="1" y="667"/>
                      <a:pt x="50" y="518"/>
                      <a:pt x="142" y="405"/>
                    </a:cubicBezTo>
                    <a:cubicBezTo>
                      <a:pt x="227" y="298"/>
                      <a:pt x="355" y="220"/>
                      <a:pt x="483" y="156"/>
                    </a:cubicBezTo>
                    <a:cubicBezTo>
                      <a:pt x="674" y="64"/>
                      <a:pt x="880" y="0"/>
                      <a:pt x="1093" y="22"/>
                    </a:cubicBezTo>
                    <a:cubicBezTo>
                      <a:pt x="1178" y="36"/>
                      <a:pt x="1270" y="64"/>
                      <a:pt x="1348" y="107"/>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7"/>
              <p:cNvSpPr/>
              <p:nvPr/>
            </p:nvSpPr>
            <p:spPr>
              <a:xfrm>
                <a:off x="8028424" y="2416871"/>
                <a:ext cx="260066" cy="140585"/>
              </a:xfrm>
              <a:custGeom>
                <a:avLst/>
                <a:gdLst/>
                <a:ahLst/>
                <a:cxnLst/>
                <a:rect l="l" t="t" r="r" b="b"/>
                <a:pathLst>
                  <a:path w="4227" h="2285" extrusionOk="0">
                    <a:moveTo>
                      <a:pt x="3545" y="1"/>
                    </a:moveTo>
                    <a:cubicBezTo>
                      <a:pt x="3419" y="1"/>
                      <a:pt x="3290" y="30"/>
                      <a:pt x="3170" y="74"/>
                    </a:cubicBezTo>
                    <a:cubicBezTo>
                      <a:pt x="2951" y="166"/>
                      <a:pt x="2752" y="308"/>
                      <a:pt x="2539" y="415"/>
                    </a:cubicBezTo>
                    <a:cubicBezTo>
                      <a:pt x="2206" y="586"/>
                      <a:pt x="1833" y="677"/>
                      <a:pt x="1462" y="677"/>
                    </a:cubicBezTo>
                    <a:cubicBezTo>
                      <a:pt x="1343" y="677"/>
                      <a:pt x="1224" y="668"/>
                      <a:pt x="1107" y="649"/>
                    </a:cubicBezTo>
                    <a:cubicBezTo>
                      <a:pt x="953" y="626"/>
                      <a:pt x="793" y="586"/>
                      <a:pt x="640" y="586"/>
                    </a:cubicBezTo>
                    <a:cubicBezTo>
                      <a:pt x="554" y="586"/>
                      <a:pt x="470" y="599"/>
                      <a:pt x="391" y="634"/>
                    </a:cubicBezTo>
                    <a:cubicBezTo>
                      <a:pt x="100" y="762"/>
                      <a:pt x="1" y="1159"/>
                      <a:pt x="114" y="1457"/>
                    </a:cubicBezTo>
                    <a:cubicBezTo>
                      <a:pt x="235" y="1748"/>
                      <a:pt x="511" y="1953"/>
                      <a:pt x="802" y="2081"/>
                    </a:cubicBezTo>
                    <a:cubicBezTo>
                      <a:pt x="1111" y="2218"/>
                      <a:pt x="1449" y="2285"/>
                      <a:pt x="1786" y="2285"/>
                    </a:cubicBezTo>
                    <a:cubicBezTo>
                      <a:pt x="2340" y="2285"/>
                      <a:pt x="2895" y="2105"/>
                      <a:pt x="3326" y="1762"/>
                    </a:cubicBezTo>
                    <a:cubicBezTo>
                      <a:pt x="3596" y="1549"/>
                      <a:pt x="3922" y="1365"/>
                      <a:pt x="4078" y="1039"/>
                    </a:cubicBezTo>
                    <a:cubicBezTo>
                      <a:pt x="4227" y="712"/>
                      <a:pt x="4177" y="266"/>
                      <a:pt x="3872" y="81"/>
                    </a:cubicBezTo>
                    <a:cubicBezTo>
                      <a:pt x="3771" y="24"/>
                      <a:pt x="3659" y="1"/>
                      <a:pt x="3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7"/>
              <p:cNvSpPr/>
              <p:nvPr/>
            </p:nvSpPr>
            <p:spPr>
              <a:xfrm>
                <a:off x="8270155" y="2456308"/>
                <a:ext cx="14458" cy="38022"/>
              </a:xfrm>
              <a:custGeom>
                <a:avLst/>
                <a:gdLst/>
                <a:ahLst/>
                <a:cxnLst/>
                <a:rect l="l" t="t" r="r" b="b"/>
                <a:pathLst>
                  <a:path w="235" h="618" fill="none" extrusionOk="0">
                    <a:moveTo>
                      <a:pt x="234" y="1"/>
                    </a:moveTo>
                    <a:cubicBezTo>
                      <a:pt x="234" y="135"/>
                      <a:pt x="206" y="277"/>
                      <a:pt x="149" y="398"/>
                    </a:cubicBezTo>
                    <a:cubicBezTo>
                      <a:pt x="106" y="483"/>
                      <a:pt x="57" y="554"/>
                      <a:pt x="0" y="617"/>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7"/>
              <p:cNvSpPr/>
              <p:nvPr/>
            </p:nvSpPr>
            <p:spPr>
              <a:xfrm>
                <a:off x="8028424" y="2414410"/>
                <a:ext cx="249607" cy="110007"/>
              </a:xfrm>
              <a:custGeom>
                <a:avLst/>
                <a:gdLst/>
                <a:ahLst/>
                <a:cxnLst/>
                <a:rect l="l" t="t" r="r" b="b"/>
                <a:pathLst>
                  <a:path w="4057" h="1788" fill="none" extrusionOk="0">
                    <a:moveTo>
                      <a:pt x="306" y="1788"/>
                    </a:moveTo>
                    <a:cubicBezTo>
                      <a:pt x="228" y="1703"/>
                      <a:pt x="164" y="1603"/>
                      <a:pt x="114" y="1497"/>
                    </a:cubicBezTo>
                    <a:cubicBezTo>
                      <a:pt x="1" y="1199"/>
                      <a:pt x="100" y="802"/>
                      <a:pt x="391" y="674"/>
                    </a:cubicBezTo>
                    <a:cubicBezTo>
                      <a:pt x="611" y="575"/>
                      <a:pt x="866" y="653"/>
                      <a:pt x="1107" y="689"/>
                    </a:cubicBezTo>
                    <a:cubicBezTo>
                      <a:pt x="1589" y="767"/>
                      <a:pt x="2100" y="682"/>
                      <a:pt x="2539" y="455"/>
                    </a:cubicBezTo>
                    <a:cubicBezTo>
                      <a:pt x="2752" y="348"/>
                      <a:pt x="2951" y="206"/>
                      <a:pt x="3170" y="114"/>
                    </a:cubicBezTo>
                    <a:cubicBezTo>
                      <a:pt x="3397" y="29"/>
                      <a:pt x="3660" y="1"/>
                      <a:pt x="3872" y="121"/>
                    </a:cubicBezTo>
                    <a:cubicBezTo>
                      <a:pt x="3943" y="171"/>
                      <a:pt x="4007" y="228"/>
                      <a:pt x="4057" y="306"/>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7"/>
              <p:cNvSpPr/>
              <p:nvPr/>
            </p:nvSpPr>
            <p:spPr>
              <a:xfrm>
                <a:off x="8316360" y="2445234"/>
                <a:ext cx="99547" cy="68047"/>
              </a:xfrm>
              <a:custGeom>
                <a:avLst/>
                <a:gdLst/>
                <a:ahLst/>
                <a:cxnLst/>
                <a:rect l="l" t="t" r="r" b="b"/>
                <a:pathLst>
                  <a:path w="1618" h="1106" extrusionOk="0">
                    <a:moveTo>
                      <a:pt x="742" y="1"/>
                    </a:moveTo>
                    <a:cubicBezTo>
                      <a:pt x="640" y="1"/>
                      <a:pt x="538" y="14"/>
                      <a:pt x="440" y="39"/>
                    </a:cubicBezTo>
                    <a:cubicBezTo>
                      <a:pt x="277" y="81"/>
                      <a:pt x="107" y="166"/>
                      <a:pt x="43" y="329"/>
                    </a:cubicBezTo>
                    <a:cubicBezTo>
                      <a:pt x="1" y="429"/>
                      <a:pt x="22" y="549"/>
                      <a:pt x="57" y="656"/>
                    </a:cubicBezTo>
                    <a:cubicBezTo>
                      <a:pt x="166" y="927"/>
                      <a:pt x="453" y="1106"/>
                      <a:pt x="742" y="1106"/>
                    </a:cubicBezTo>
                    <a:cubicBezTo>
                      <a:pt x="793" y="1106"/>
                      <a:pt x="844" y="1100"/>
                      <a:pt x="894" y="1088"/>
                    </a:cubicBezTo>
                    <a:cubicBezTo>
                      <a:pt x="1121" y="1031"/>
                      <a:pt x="1242" y="996"/>
                      <a:pt x="1341" y="939"/>
                    </a:cubicBezTo>
                    <a:cubicBezTo>
                      <a:pt x="1447" y="883"/>
                      <a:pt x="1539" y="790"/>
                      <a:pt x="1575" y="677"/>
                    </a:cubicBezTo>
                    <a:cubicBezTo>
                      <a:pt x="1617" y="542"/>
                      <a:pt x="1568" y="386"/>
                      <a:pt x="1476" y="280"/>
                    </a:cubicBezTo>
                    <a:cubicBezTo>
                      <a:pt x="1383" y="173"/>
                      <a:pt x="1256" y="103"/>
                      <a:pt x="1121" y="60"/>
                    </a:cubicBezTo>
                    <a:cubicBezTo>
                      <a:pt x="999" y="21"/>
                      <a:pt x="870" y="1"/>
                      <a:pt x="7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7"/>
              <p:cNvSpPr/>
              <p:nvPr/>
            </p:nvSpPr>
            <p:spPr>
              <a:xfrm>
                <a:off x="8317652" y="2444126"/>
                <a:ext cx="94318" cy="28855"/>
              </a:xfrm>
              <a:custGeom>
                <a:avLst/>
                <a:gdLst/>
                <a:ahLst/>
                <a:cxnLst/>
                <a:rect l="l" t="t" r="r" b="b"/>
                <a:pathLst>
                  <a:path w="1533" h="469" fill="none" extrusionOk="0">
                    <a:moveTo>
                      <a:pt x="1" y="468"/>
                    </a:moveTo>
                    <a:cubicBezTo>
                      <a:pt x="1" y="425"/>
                      <a:pt x="8" y="383"/>
                      <a:pt x="22" y="347"/>
                    </a:cubicBezTo>
                    <a:cubicBezTo>
                      <a:pt x="86" y="184"/>
                      <a:pt x="256" y="99"/>
                      <a:pt x="419" y="57"/>
                    </a:cubicBezTo>
                    <a:cubicBezTo>
                      <a:pt x="639" y="0"/>
                      <a:pt x="880" y="7"/>
                      <a:pt x="1100" y="78"/>
                    </a:cubicBezTo>
                    <a:cubicBezTo>
                      <a:pt x="1235" y="121"/>
                      <a:pt x="1362" y="191"/>
                      <a:pt x="1455" y="298"/>
                    </a:cubicBezTo>
                    <a:cubicBezTo>
                      <a:pt x="1483" y="333"/>
                      <a:pt x="1511" y="376"/>
                      <a:pt x="1533" y="418"/>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7"/>
              <p:cNvSpPr/>
              <p:nvPr/>
            </p:nvSpPr>
            <p:spPr>
              <a:xfrm>
                <a:off x="8173745" y="2070300"/>
                <a:ext cx="301042" cy="193619"/>
              </a:xfrm>
              <a:custGeom>
                <a:avLst/>
                <a:gdLst/>
                <a:ahLst/>
                <a:cxnLst/>
                <a:rect l="l" t="t" r="r" b="b"/>
                <a:pathLst>
                  <a:path w="4893" h="3147" extrusionOk="0">
                    <a:moveTo>
                      <a:pt x="1983" y="1"/>
                    </a:moveTo>
                    <a:cubicBezTo>
                      <a:pt x="1580" y="1"/>
                      <a:pt x="1176" y="80"/>
                      <a:pt x="808" y="240"/>
                    </a:cubicBezTo>
                    <a:cubicBezTo>
                      <a:pt x="511" y="368"/>
                      <a:pt x="170" y="673"/>
                      <a:pt x="85" y="1027"/>
                    </a:cubicBezTo>
                    <a:cubicBezTo>
                      <a:pt x="0" y="1375"/>
                      <a:pt x="191" y="1779"/>
                      <a:pt x="525" y="1928"/>
                    </a:cubicBezTo>
                    <a:cubicBezTo>
                      <a:pt x="815" y="2063"/>
                      <a:pt x="1184" y="2027"/>
                      <a:pt x="1411" y="2247"/>
                    </a:cubicBezTo>
                    <a:cubicBezTo>
                      <a:pt x="1603" y="2446"/>
                      <a:pt x="1624" y="2793"/>
                      <a:pt x="1865" y="2935"/>
                    </a:cubicBezTo>
                    <a:cubicBezTo>
                      <a:pt x="1931" y="2971"/>
                      <a:pt x="2002" y="2986"/>
                      <a:pt x="2076" y="2986"/>
                    </a:cubicBezTo>
                    <a:cubicBezTo>
                      <a:pt x="2233" y="2986"/>
                      <a:pt x="2399" y="2918"/>
                      <a:pt x="2539" y="2836"/>
                    </a:cubicBezTo>
                    <a:cubicBezTo>
                      <a:pt x="2726" y="2732"/>
                      <a:pt x="2925" y="2605"/>
                      <a:pt x="3137" y="2605"/>
                    </a:cubicBezTo>
                    <a:cubicBezTo>
                      <a:pt x="3157" y="2605"/>
                      <a:pt x="3177" y="2606"/>
                      <a:pt x="3198" y="2609"/>
                    </a:cubicBezTo>
                    <a:cubicBezTo>
                      <a:pt x="3560" y="2651"/>
                      <a:pt x="3772" y="3084"/>
                      <a:pt x="4134" y="3140"/>
                    </a:cubicBezTo>
                    <a:cubicBezTo>
                      <a:pt x="4160" y="3145"/>
                      <a:pt x="4187" y="3147"/>
                      <a:pt x="4213" y="3147"/>
                    </a:cubicBezTo>
                    <a:cubicBezTo>
                      <a:pt x="4488" y="3147"/>
                      <a:pt x="4737" y="2916"/>
                      <a:pt x="4815" y="2644"/>
                    </a:cubicBezTo>
                    <a:cubicBezTo>
                      <a:pt x="4893" y="2346"/>
                      <a:pt x="4815" y="2027"/>
                      <a:pt x="4687" y="1751"/>
                    </a:cubicBezTo>
                    <a:cubicBezTo>
                      <a:pt x="4375" y="1049"/>
                      <a:pt x="3772" y="481"/>
                      <a:pt x="3056" y="198"/>
                    </a:cubicBezTo>
                    <a:cubicBezTo>
                      <a:pt x="2716" y="66"/>
                      <a:pt x="2349" y="1"/>
                      <a:pt x="19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7"/>
              <p:cNvSpPr/>
              <p:nvPr/>
            </p:nvSpPr>
            <p:spPr>
              <a:xfrm>
                <a:off x="8361765" y="2082420"/>
                <a:ext cx="113021" cy="166302"/>
              </a:xfrm>
              <a:custGeom>
                <a:avLst/>
                <a:gdLst/>
                <a:ahLst/>
                <a:cxnLst/>
                <a:rect l="l" t="t" r="r" b="b"/>
                <a:pathLst>
                  <a:path w="1837" h="2703" fill="none" extrusionOk="0">
                    <a:moveTo>
                      <a:pt x="0" y="1"/>
                    </a:moveTo>
                    <a:cubicBezTo>
                      <a:pt x="716" y="284"/>
                      <a:pt x="1319" y="852"/>
                      <a:pt x="1631" y="1554"/>
                    </a:cubicBezTo>
                    <a:cubicBezTo>
                      <a:pt x="1759" y="1830"/>
                      <a:pt x="1837" y="2149"/>
                      <a:pt x="1759" y="2447"/>
                    </a:cubicBezTo>
                    <a:cubicBezTo>
                      <a:pt x="1730" y="2539"/>
                      <a:pt x="1688" y="2631"/>
                      <a:pt x="1624" y="2702"/>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7"/>
              <p:cNvSpPr/>
              <p:nvPr/>
            </p:nvSpPr>
            <p:spPr>
              <a:xfrm>
                <a:off x="8241361" y="2068024"/>
                <a:ext cx="91672" cy="10521"/>
              </a:xfrm>
              <a:custGeom>
                <a:avLst/>
                <a:gdLst/>
                <a:ahLst/>
                <a:cxnLst/>
                <a:rect l="l" t="t" r="r" b="b"/>
                <a:pathLst>
                  <a:path w="1490" h="171" fill="none" extrusionOk="0">
                    <a:moveTo>
                      <a:pt x="0" y="171"/>
                    </a:moveTo>
                    <a:cubicBezTo>
                      <a:pt x="482" y="22"/>
                      <a:pt x="1000" y="1"/>
                      <a:pt x="1489" y="10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7"/>
              <p:cNvSpPr/>
              <p:nvPr/>
            </p:nvSpPr>
            <p:spPr>
              <a:xfrm>
                <a:off x="7808227" y="2858928"/>
                <a:ext cx="36177" cy="33347"/>
              </a:xfrm>
              <a:custGeom>
                <a:avLst/>
                <a:gdLst/>
                <a:ahLst/>
                <a:cxnLst/>
                <a:rect l="l" t="t" r="r" b="b"/>
                <a:pathLst>
                  <a:path w="588" h="542" extrusionOk="0">
                    <a:moveTo>
                      <a:pt x="297" y="1"/>
                    </a:moveTo>
                    <a:cubicBezTo>
                      <a:pt x="144" y="1"/>
                      <a:pt x="1" y="137"/>
                      <a:pt x="6" y="278"/>
                    </a:cubicBezTo>
                    <a:cubicBezTo>
                      <a:pt x="6" y="427"/>
                      <a:pt x="152" y="542"/>
                      <a:pt x="294" y="542"/>
                    </a:cubicBezTo>
                    <a:cubicBezTo>
                      <a:pt x="334" y="542"/>
                      <a:pt x="374" y="532"/>
                      <a:pt x="410" y="512"/>
                    </a:cubicBezTo>
                    <a:cubicBezTo>
                      <a:pt x="580" y="427"/>
                      <a:pt x="588" y="150"/>
                      <a:pt x="439" y="44"/>
                    </a:cubicBezTo>
                    <a:cubicBezTo>
                      <a:pt x="393" y="14"/>
                      <a:pt x="345" y="1"/>
                      <a:pt x="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7"/>
              <p:cNvSpPr/>
              <p:nvPr/>
            </p:nvSpPr>
            <p:spPr>
              <a:xfrm>
                <a:off x="7353989" y="2560901"/>
                <a:ext cx="36300" cy="33347"/>
              </a:xfrm>
              <a:custGeom>
                <a:avLst/>
                <a:gdLst/>
                <a:ahLst/>
                <a:cxnLst/>
                <a:rect l="l" t="t" r="r" b="b"/>
                <a:pathLst>
                  <a:path w="590" h="542" extrusionOk="0">
                    <a:moveTo>
                      <a:pt x="293" y="1"/>
                    </a:moveTo>
                    <a:cubicBezTo>
                      <a:pt x="143" y="1"/>
                      <a:pt x="1" y="134"/>
                      <a:pt x="1" y="279"/>
                    </a:cubicBezTo>
                    <a:cubicBezTo>
                      <a:pt x="6" y="423"/>
                      <a:pt x="155" y="542"/>
                      <a:pt x="298" y="542"/>
                    </a:cubicBezTo>
                    <a:cubicBezTo>
                      <a:pt x="338" y="542"/>
                      <a:pt x="377" y="533"/>
                      <a:pt x="412" y="513"/>
                    </a:cubicBezTo>
                    <a:cubicBezTo>
                      <a:pt x="575" y="428"/>
                      <a:pt x="589" y="151"/>
                      <a:pt x="433" y="45"/>
                    </a:cubicBezTo>
                    <a:cubicBezTo>
                      <a:pt x="389" y="14"/>
                      <a:pt x="340" y="1"/>
                      <a:pt x="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7"/>
              <p:cNvSpPr/>
              <p:nvPr/>
            </p:nvSpPr>
            <p:spPr>
              <a:xfrm>
                <a:off x="7877196" y="1919625"/>
                <a:ext cx="36115" cy="33347"/>
              </a:xfrm>
              <a:custGeom>
                <a:avLst/>
                <a:gdLst/>
                <a:ahLst/>
                <a:cxnLst/>
                <a:rect l="l" t="t" r="r" b="b"/>
                <a:pathLst>
                  <a:path w="587" h="542" extrusionOk="0">
                    <a:moveTo>
                      <a:pt x="294" y="0"/>
                    </a:moveTo>
                    <a:cubicBezTo>
                      <a:pt x="142" y="0"/>
                      <a:pt x="0" y="133"/>
                      <a:pt x="5" y="279"/>
                    </a:cubicBezTo>
                    <a:cubicBezTo>
                      <a:pt x="5" y="423"/>
                      <a:pt x="154" y="541"/>
                      <a:pt x="296" y="541"/>
                    </a:cubicBezTo>
                    <a:cubicBezTo>
                      <a:pt x="335" y="541"/>
                      <a:pt x="374" y="532"/>
                      <a:pt x="410" y="512"/>
                    </a:cubicBezTo>
                    <a:cubicBezTo>
                      <a:pt x="580" y="427"/>
                      <a:pt x="587" y="151"/>
                      <a:pt x="438" y="45"/>
                    </a:cubicBezTo>
                    <a:cubicBezTo>
                      <a:pt x="392" y="14"/>
                      <a:pt x="342"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7"/>
              <p:cNvSpPr/>
              <p:nvPr/>
            </p:nvSpPr>
            <p:spPr>
              <a:xfrm>
                <a:off x="7884148" y="2725358"/>
                <a:ext cx="36177" cy="33347"/>
              </a:xfrm>
              <a:custGeom>
                <a:avLst/>
                <a:gdLst/>
                <a:ahLst/>
                <a:cxnLst/>
                <a:rect l="l" t="t" r="r" b="b"/>
                <a:pathLst>
                  <a:path w="588" h="542" extrusionOk="0">
                    <a:moveTo>
                      <a:pt x="294" y="1"/>
                    </a:moveTo>
                    <a:cubicBezTo>
                      <a:pt x="142" y="1"/>
                      <a:pt x="0" y="134"/>
                      <a:pt x="6" y="279"/>
                    </a:cubicBezTo>
                    <a:cubicBezTo>
                      <a:pt x="6" y="424"/>
                      <a:pt x="154" y="542"/>
                      <a:pt x="297" y="542"/>
                    </a:cubicBezTo>
                    <a:cubicBezTo>
                      <a:pt x="336" y="542"/>
                      <a:pt x="375" y="533"/>
                      <a:pt x="410" y="513"/>
                    </a:cubicBezTo>
                    <a:cubicBezTo>
                      <a:pt x="580" y="421"/>
                      <a:pt x="587" y="144"/>
                      <a:pt x="438" y="45"/>
                    </a:cubicBezTo>
                    <a:cubicBezTo>
                      <a:pt x="392" y="14"/>
                      <a:pt x="343" y="1"/>
                      <a:pt x="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7"/>
              <p:cNvSpPr/>
              <p:nvPr/>
            </p:nvSpPr>
            <p:spPr>
              <a:xfrm>
                <a:off x="7194394" y="2278624"/>
                <a:ext cx="36177" cy="33408"/>
              </a:xfrm>
              <a:custGeom>
                <a:avLst/>
                <a:gdLst/>
                <a:ahLst/>
                <a:cxnLst/>
                <a:rect l="l" t="t" r="r" b="b"/>
                <a:pathLst>
                  <a:path w="588" h="543" extrusionOk="0">
                    <a:moveTo>
                      <a:pt x="292" y="1"/>
                    </a:moveTo>
                    <a:cubicBezTo>
                      <a:pt x="143" y="1"/>
                      <a:pt x="1" y="134"/>
                      <a:pt x="6" y="279"/>
                    </a:cubicBezTo>
                    <a:cubicBezTo>
                      <a:pt x="6" y="424"/>
                      <a:pt x="155" y="542"/>
                      <a:pt x="297" y="542"/>
                    </a:cubicBezTo>
                    <a:cubicBezTo>
                      <a:pt x="336" y="542"/>
                      <a:pt x="375" y="533"/>
                      <a:pt x="411" y="513"/>
                    </a:cubicBezTo>
                    <a:cubicBezTo>
                      <a:pt x="574" y="421"/>
                      <a:pt x="588" y="152"/>
                      <a:pt x="432" y="45"/>
                    </a:cubicBezTo>
                    <a:cubicBezTo>
                      <a:pt x="387" y="14"/>
                      <a:pt x="339"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7"/>
              <p:cNvSpPr/>
              <p:nvPr/>
            </p:nvSpPr>
            <p:spPr>
              <a:xfrm>
                <a:off x="8062016" y="2656511"/>
                <a:ext cx="36300" cy="33531"/>
              </a:xfrm>
              <a:custGeom>
                <a:avLst/>
                <a:gdLst/>
                <a:ahLst/>
                <a:cxnLst/>
                <a:rect l="l" t="t" r="r" b="b"/>
                <a:pathLst>
                  <a:path w="590" h="545" extrusionOk="0">
                    <a:moveTo>
                      <a:pt x="293" y="0"/>
                    </a:moveTo>
                    <a:cubicBezTo>
                      <a:pt x="141" y="0"/>
                      <a:pt x="1" y="137"/>
                      <a:pt x="1" y="278"/>
                    </a:cubicBezTo>
                    <a:cubicBezTo>
                      <a:pt x="6" y="429"/>
                      <a:pt x="154" y="545"/>
                      <a:pt x="299" y="545"/>
                    </a:cubicBezTo>
                    <a:cubicBezTo>
                      <a:pt x="338" y="545"/>
                      <a:pt x="376" y="537"/>
                      <a:pt x="412" y="519"/>
                    </a:cubicBezTo>
                    <a:cubicBezTo>
                      <a:pt x="575" y="427"/>
                      <a:pt x="589" y="150"/>
                      <a:pt x="433" y="44"/>
                    </a:cubicBezTo>
                    <a:cubicBezTo>
                      <a:pt x="388" y="14"/>
                      <a:pt x="340"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7"/>
              <p:cNvSpPr/>
              <p:nvPr/>
            </p:nvSpPr>
            <p:spPr>
              <a:xfrm>
                <a:off x="8062016" y="2651343"/>
                <a:ext cx="36300" cy="42329"/>
              </a:xfrm>
              <a:custGeom>
                <a:avLst/>
                <a:gdLst/>
                <a:ahLst/>
                <a:cxnLst/>
                <a:rect l="l" t="t" r="r" b="b"/>
                <a:pathLst>
                  <a:path w="590" h="688" fill="none" extrusionOk="0">
                    <a:moveTo>
                      <a:pt x="433" y="128"/>
                    </a:moveTo>
                    <a:cubicBezTo>
                      <a:pt x="589" y="234"/>
                      <a:pt x="575" y="511"/>
                      <a:pt x="412" y="603"/>
                    </a:cubicBezTo>
                    <a:cubicBezTo>
                      <a:pt x="242" y="688"/>
                      <a:pt x="8" y="553"/>
                      <a:pt x="1" y="362"/>
                    </a:cubicBezTo>
                    <a:cubicBezTo>
                      <a:pt x="1" y="177"/>
                      <a:pt x="242" y="0"/>
                      <a:pt x="433" y="128"/>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7"/>
              <p:cNvSpPr/>
              <p:nvPr/>
            </p:nvSpPr>
            <p:spPr>
              <a:xfrm>
                <a:off x="8380592" y="2954846"/>
                <a:ext cx="36607" cy="33347"/>
              </a:xfrm>
              <a:custGeom>
                <a:avLst/>
                <a:gdLst/>
                <a:ahLst/>
                <a:cxnLst/>
                <a:rect l="l" t="t" r="r" b="b"/>
                <a:pathLst>
                  <a:path w="595" h="542" extrusionOk="0">
                    <a:moveTo>
                      <a:pt x="295" y="1"/>
                    </a:moveTo>
                    <a:cubicBezTo>
                      <a:pt x="142" y="1"/>
                      <a:pt x="1" y="134"/>
                      <a:pt x="6" y="279"/>
                    </a:cubicBezTo>
                    <a:cubicBezTo>
                      <a:pt x="6" y="423"/>
                      <a:pt x="154" y="542"/>
                      <a:pt x="297" y="542"/>
                    </a:cubicBezTo>
                    <a:cubicBezTo>
                      <a:pt x="336" y="542"/>
                      <a:pt x="375" y="533"/>
                      <a:pt x="410" y="513"/>
                    </a:cubicBezTo>
                    <a:cubicBezTo>
                      <a:pt x="580" y="421"/>
                      <a:pt x="595" y="151"/>
                      <a:pt x="439" y="45"/>
                    </a:cubicBezTo>
                    <a:cubicBezTo>
                      <a:pt x="392" y="14"/>
                      <a:pt x="343"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7"/>
              <p:cNvSpPr/>
              <p:nvPr/>
            </p:nvSpPr>
            <p:spPr>
              <a:xfrm>
                <a:off x="8380530" y="2949739"/>
                <a:ext cx="36669" cy="42329"/>
              </a:xfrm>
              <a:custGeom>
                <a:avLst/>
                <a:gdLst/>
                <a:ahLst/>
                <a:cxnLst/>
                <a:rect l="l" t="t" r="r" b="b"/>
                <a:pathLst>
                  <a:path w="596" h="688" fill="none" extrusionOk="0">
                    <a:moveTo>
                      <a:pt x="440" y="128"/>
                    </a:moveTo>
                    <a:cubicBezTo>
                      <a:pt x="596" y="234"/>
                      <a:pt x="581" y="504"/>
                      <a:pt x="411" y="596"/>
                    </a:cubicBezTo>
                    <a:cubicBezTo>
                      <a:pt x="248" y="688"/>
                      <a:pt x="7" y="546"/>
                      <a:pt x="7" y="362"/>
                    </a:cubicBezTo>
                    <a:cubicBezTo>
                      <a:pt x="0" y="170"/>
                      <a:pt x="248" y="0"/>
                      <a:pt x="440" y="128"/>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7"/>
              <p:cNvSpPr/>
              <p:nvPr/>
            </p:nvSpPr>
            <p:spPr>
              <a:xfrm>
                <a:off x="7429911" y="2267796"/>
                <a:ext cx="36238" cy="33347"/>
              </a:xfrm>
              <a:custGeom>
                <a:avLst/>
                <a:gdLst/>
                <a:ahLst/>
                <a:cxnLst/>
                <a:rect l="l" t="t" r="r" b="b"/>
                <a:pathLst>
                  <a:path w="589" h="542" extrusionOk="0">
                    <a:moveTo>
                      <a:pt x="295" y="1"/>
                    </a:moveTo>
                    <a:cubicBezTo>
                      <a:pt x="145" y="1"/>
                      <a:pt x="0" y="137"/>
                      <a:pt x="0" y="278"/>
                    </a:cubicBezTo>
                    <a:cubicBezTo>
                      <a:pt x="6" y="427"/>
                      <a:pt x="153" y="542"/>
                      <a:pt x="295" y="542"/>
                    </a:cubicBezTo>
                    <a:cubicBezTo>
                      <a:pt x="335" y="542"/>
                      <a:pt x="375" y="532"/>
                      <a:pt x="412" y="512"/>
                    </a:cubicBezTo>
                    <a:cubicBezTo>
                      <a:pt x="575" y="427"/>
                      <a:pt x="589" y="150"/>
                      <a:pt x="433" y="44"/>
                    </a:cubicBezTo>
                    <a:cubicBezTo>
                      <a:pt x="389" y="14"/>
                      <a:pt x="342"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7"/>
              <p:cNvSpPr/>
              <p:nvPr/>
            </p:nvSpPr>
            <p:spPr>
              <a:xfrm>
                <a:off x="7429911" y="2262627"/>
                <a:ext cx="36238" cy="42391"/>
              </a:xfrm>
              <a:custGeom>
                <a:avLst/>
                <a:gdLst/>
                <a:ahLst/>
                <a:cxnLst/>
                <a:rect l="l" t="t" r="r" b="b"/>
                <a:pathLst>
                  <a:path w="589" h="689" fill="none" extrusionOk="0">
                    <a:moveTo>
                      <a:pt x="433" y="128"/>
                    </a:moveTo>
                    <a:cubicBezTo>
                      <a:pt x="589" y="234"/>
                      <a:pt x="575" y="511"/>
                      <a:pt x="412" y="596"/>
                    </a:cubicBezTo>
                    <a:cubicBezTo>
                      <a:pt x="248" y="688"/>
                      <a:pt x="7" y="553"/>
                      <a:pt x="0" y="362"/>
                    </a:cubicBezTo>
                    <a:cubicBezTo>
                      <a:pt x="0" y="178"/>
                      <a:pt x="248" y="0"/>
                      <a:pt x="433" y="128"/>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7"/>
              <p:cNvSpPr/>
              <p:nvPr/>
            </p:nvSpPr>
            <p:spPr>
              <a:xfrm>
                <a:off x="7929000" y="3124163"/>
                <a:ext cx="36238" cy="33593"/>
              </a:xfrm>
              <a:custGeom>
                <a:avLst/>
                <a:gdLst/>
                <a:ahLst/>
                <a:cxnLst/>
                <a:rect l="l" t="t" r="r" b="b"/>
                <a:pathLst>
                  <a:path w="589" h="546" extrusionOk="0">
                    <a:moveTo>
                      <a:pt x="292" y="1"/>
                    </a:moveTo>
                    <a:cubicBezTo>
                      <a:pt x="141" y="1"/>
                      <a:pt x="0" y="137"/>
                      <a:pt x="0" y="278"/>
                    </a:cubicBezTo>
                    <a:cubicBezTo>
                      <a:pt x="6" y="429"/>
                      <a:pt x="153" y="545"/>
                      <a:pt x="298" y="545"/>
                    </a:cubicBezTo>
                    <a:cubicBezTo>
                      <a:pt x="337" y="545"/>
                      <a:pt x="376" y="537"/>
                      <a:pt x="411" y="519"/>
                    </a:cubicBezTo>
                    <a:cubicBezTo>
                      <a:pt x="574" y="427"/>
                      <a:pt x="589" y="150"/>
                      <a:pt x="433" y="44"/>
                    </a:cubicBezTo>
                    <a:cubicBezTo>
                      <a:pt x="387" y="14"/>
                      <a:pt x="339"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7"/>
              <p:cNvSpPr/>
              <p:nvPr/>
            </p:nvSpPr>
            <p:spPr>
              <a:xfrm>
                <a:off x="7929000" y="3118995"/>
                <a:ext cx="36238" cy="42391"/>
              </a:xfrm>
              <a:custGeom>
                <a:avLst/>
                <a:gdLst/>
                <a:ahLst/>
                <a:cxnLst/>
                <a:rect l="l" t="t" r="r" b="b"/>
                <a:pathLst>
                  <a:path w="589" h="689" fill="none" extrusionOk="0">
                    <a:moveTo>
                      <a:pt x="433" y="128"/>
                    </a:moveTo>
                    <a:cubicBezTo>
                      <a:pt x="589" y="234"/>
                      <a:pt x="574" y="511"/>
                      <a:pt x="411" y="603"/>
                    </a:cubicBezTo>
                    <a:cubicBezTo>
                      <a:pt x="241" y="688"/>
                      <a:pt x="7" y="553"/>
                      <a:pt x="0" y="362"/>
                    </a:cubicBezTo>
                    <a:cubicBezTo>
                      <a:pt x="0" y="178"/>
                      <a:pt x="241" y="0"/>
                      <a:pt x="433" y="128"/>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7"/>
              <p:cNvSpPr/>
              <p:nvPr/>
            </p:nvSpPr>
            <p:spPr>
              <a:xfrm>
                <a:off x="8332603" y="3125947"/>
                <a:ext cx="36177" cy="33531"/>
              </a:xfrm>
              <a:custGeom>
                <a:avLst/>
                <a:gdLst/>
                <a:ahLst/>
                <a:cxnLst/>
                <a:rect l="l" t="t" r="r" b="b"/>
                <a:pathLst>
                  <a:path w="588" h="545" extrusionOk="0">
                    <a:moveTo>
                      <a:pt x="297" y="0"/>
                    </a:moveTo>
                    <a:cubicBezTo>
                      <a:pt x="144" y="0"/>
                      <a:pt x="1" y="137"/>
                      <a:pt x="6" y="277"/>
                    </a:cubicBezTo>
                    <a:cubicBezTo>
                      <a:pt x="6" y="429"/>
                      <a:pt x="157" y="545"/>
                      <a:pt x="300" y="545"/>
                    </a:cubicBezTo>
                    <a:cubicBezTo>
                      <a:pt x="338" y="545"/>
                      <a:pt x="376" y="536"/>
                      <a:pt x="410" y="518"/>
                    </a:cubicBezTo>
                    <a:cubicBezTo>
                      <a:pt x="580" y="426"/>
                      <a:pt x="588" y="150"/>
                      <a:pt x="439" y="43"/>
                    </a:cubicBezTo>
                    <a:cubicBezTo>
                      <a:pt x="393" y="13"/>
                      <a:pt x="345"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7"/>
              <p:cNvSpPr/>
              <p:nvPr/>
            </p:nvSpPr>
            <p:spPr>
              <a:xfrm>
                <a:off x="8332541" y="3120718"/>
                <a:ext cx="36238" cy="42391"/>
              </a:xfrm>
              <a:custGeom>
                <a:avLst/>
                <a:gdLst/>
                <a:ahLst/>
                <a:cxnLst/>
                <a:rect l="l" t="t" r="r" b="b"/>
                <a:pathLst>
                  <a:path w="589" h="689" fill="none" extrusionOk="0">
                    <a:moveTo>
                      <a:pt x="440" y="128"/>
                    </a:moveTo>
                    <a:cubicBezTo>
                      <a:pt x="589" y="235"/>
                      <a:pt x="581" y="511"/>
                      <a:pt x="411" y="603"/>
                    </a:cubicBezTo>
                    <a:cubicBezTo>
                      <a:pt x="248" y="689"/>
                      <a:pt x="7" y="554"/>
                      <a:pt x="7" y="362"/>
                    </a:cubicBezTo>
                    <a:cubicBezTo>
                      <a:pt x="0" y="178"/>
                      <a:pt x="248" y="1"/>
                      <a:pt x="440" y="128"/>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7"/>
              <p:cNvSpPr/>
              <p:nvPr/>
            </p:nvSpPr>
            <p:spPr>
              <a:xfrm>
                <a:off x="7211005" y="3041658"/>
                <a:ext cx="36177" cy="33347"/>
              </a:xfrm>
              <a:custGeom>
                <a:avLst/>
                <a:gdLst/>
                <a:ahLst/>
                <a:cxnLst/>
                <a:rect l="l" t="t" r="r" b="b"/>
                <a:pathLst>
                  <a:path w="588" h="542" extrusionOk="0">
                    <a:moveTo>
                      <a:pt x="291" y="1"/>
                    </a:moveTo>
                    <a:cubicBezTo>
                      <a:pt x="142" y="1"/>
                      <a:pt x="0" y="134"/>
                      <a:pt x="6" y="279"/>
                    </a:cubicBezTo>
                    <a:cubicBezTo>
                      <a:pt x="6" y="423"/>
                      <a:pt x="154" y="542"/>
                      <a:pt x="297" y="542"/>
                    </a:cubicBezTo>
                    <a:cubicBezTo>
                      <a:pt x="336" y="542"/>
                      <a:pt x="375" y="533"/>
                      <a:pt x="410" y="513"/>
                    </a:cubicBezTo>
                    <a:cubicBezTo>
                      <a:pt x="573" y="421"/>
                      <a:pt x="587" y="151"/>
                      <a:pt x="431" y="45"/>
                    </a:cubicBezTo>
                    <a:cubicBezTo>
                      <a:pt x="387" y="14"/>
                      <a:pt x="339"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7"/>
              <p:cNvSpPr/>
              <p:nvPr/>
            </p:nvSpPr>
            <p:spPr>
              <a:xfrm>
                <a:off x="7210882" y="3036551"/>
                <a:ext cx="36300" cy="42391"/>
              </a:xfrm>
              <a:custGeom>
                <a:avLst/>
                <a:gdLst/>
                <a:ahLst/>
                <a:cxnLst/>
                <a:rect l="l" t="t" r="r" b="b"/>
                <a:pathLst>
                  <a:path w="590" h="689" fill="none" extrusionOk="0">
                    <a:moveTo>
                      <a:pt x="433" y="128"/>
                    </a:moveTo>
                    <a:cubicBezTo>
                      <a:pt x="589" y="234"/>
                      <a:pt x="575" y="504"/>
                      <a:pt x="412" y="596"/>
                    </a:cubicBezTo>
                    <a:cubicBezTo>
                      <a:pt x="249" y="688"/>
                      <a:pt x="8" y="546"/>
                      <a:pt x="8" y="362"/>
                    </a:cubicBezTo>
                    <a:cubicBezTo>
                      <a:pt x="1" y="170"/>
                      <a:pt x="249" y="0"/>
                      <a:pt x="433" y="128"/>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7"/>
              <p:cNvSpPr/>
              <p:nvPr/>
            </p:nvSpPr>
            <p:spPr>
              <a:xfrm>
                <a:off x="7186026" y="1917472"/>
                <a:ext cx="36300" cy="33777"/>
              </a:xfrm>
              <a:custGeom>
                <a:avLst/>
                <a:gdLst/>
                <a:ahLst/>
                <a:cxnLst/>
                <a:rect l="l" t="t" r="r" b="b"/>
                <a:pathLst>
                  <a:path w="590" h="549" extrusionOk="0">
                    <a:moveTo>
                      <a:pt x="293" y="1"/>
                    </a:moveTo>
                    <a:cubicBezTo>
                      <a:pt x="141" y="1"/>
                      <a:pt x="1" y="139"/>
                      <a:pt x="1" y="285"/>
                    </a:cubicBezTo>
                    <a:cubicBezTo>
                      <a:pt x="6" y="430"/>
                      <a:pt x="151" y="548"/>
                      <a:pt x="296" y="548"/>
                    </a:cubicBezTo>
                    <a:cubicBezTo>
                      <a:pt x="335" y="548"/>
                      <a:pt x="375" y="539"/>
                      <a:pt x="412" y="519"/>
                    </a:cubicBezTo>
                    <a:cubicBezTo>
                      <a:pt x="575" y="427"/>
                      <a:pt x="589" y="150"/>
                      <a:pt x="433" y="44"/>
                    </a:cubicBezTo>
                    <a:cubicBezTo>
                      <a:pt x="388" y="14"/>
                      <a:pt x="340" y="1"/>
                      <a:pt x="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7"/>
              <p:cNvSpPr/>
              <p:nvPr/>
            </p:nvSpPr>
            <p:spPr>
              <a:xfrm>
                <a:off x="7186026" y="1912304"/>
                <a:ext cx="36300" cy="42821"/>
              </a:xfrm>
              <a:custGeom>
                <a:avLst/>
                <a:gdLst/>
                <a:ahLst/>
                <a:cxnLst/>
                <a:rect l="l" t="t" r="r" b="b"/>
                <a:pathLst>
                  <a:path w="590" h="696" fill="none" extrusionOk="0">
                    <a:moveTo>
                      <a:pt x="433" y="128"/>
                    </a:moveTo>
                    <a:cubicBezTo>
                      <a:pt x="589" y="234"/>
                      <a:pt x="575" y="511"/>
                      <a:pt x="412" y="603"/>
                    </a:cubicBezTo>
                    <a:cubicBezTo>
                      <a:pt x="242" y="695"/>
                      <a:pt x="8" y="554"/>
                      <a:pt x="1" y="369"/>
                    </a:cubicBezTo>
                    <a:cubicBezTo>
                      <a:pt x="1" y="178"/>
                      <a:pt x="242" y="0"/>
                      <a:pt x="433" y="128"/>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7"/>
              <p:cNvSpPr/>
              <p:nvPr/>
            </p:nvSpPr>
            <p:spPr>
              <a:xfrm>
                <a:off x="7114165" y="2801341"/>
                <a:ext cx="36177" cy="33531"/>
              </a:xfrm>
              <a:custGeom>
                <a:avLst/>
                <a:gdLst/>
                <a:ahLst/>
                <a:cxnLst/>
                <a:rect l="l" t="t" r="r" b="b"/>
                <a:pathLst>
                  <a:path w="588" h="545" extrusionOk="0">
                    <a:moveTo>
                      <a:pt x="294" y="1"/>
                    </a:moveTo>
                    <a:cubicBezTo>
                      <a:pt x="144" y="1"/>
                      <a:pt x="0" y="137"/>
                      <a:pt x="6" y="278"/>
                    </a:cubicBezTo>
                    <a:cubicBezTo>
                      <a:pt x="6" y="429"/>
                      <a:pt x="156" y="545"/>
                      <a:pt x="300" y="545"/>
                    </a:cubicBezTo>
                    <a:cubicBezTo>
                      <a:pt x="338" y="545"/>
                      <a:pt x="376" y="537"/>
                      <a:pt x="410" y="519"/>
                    </a:cubicBezTo>
                    <a:cubicBezTo>
                      <a:pt x="580" y="427"/>
                      <a:pt x="587" y="150"/>
                      <a:pt x="431" y="44"/>
                    </a:cubicBezTo>
                    <a:cubicBezTo>
                      <a:pt x="387" y="14"/>
                      <a:pt x="340" y="1"/>
                      <a:pt x="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7"/>
              <p:cNvSpPr/>
              <p:nvPr/>
            </p:nvSpPr>
            <p:spPr>
              <a:xfrm>
                <a:off x="7114042" y="2796173"/>
                <a:ext cx="36300" cy="42391"/>
              </a:xfrm>
              <a:custGeom>
                <a:avLst/>
                <a:gdLst/>
                <a:ahLst/>
                <a:cxnLst/>
                <a:rect l="l" t="t" r="r" b="b"/>
                <a:pathLst>
                  <a:path w="590" h="689" fill="none" extrusionOk="0">
                    <a:moveTo>
                      <a:pt x="433" y="128"/>
                    </a:moveTo>
                    <a:cubicBezTo>
                      <a:pt x="589" y="234"/>
                      <a:pt x="582" y="511"/>
                      <a:pt x="412" y="603"/>
                    </a:cubicBezTo>
                    <a:cubicBezTo>
                      <a:pt x="249" y="688"/>
                      <a:pt x="8" y="553"/>
                      <a:pt x="8" y="362"/>
                    </a:cubicBezTo>
                    <a:cubicBezTo>
                      <a:pt x="1" y="178"/>
                      <a:pt x="249" y="0"/>
                      <a:pt x="433" y="128"/>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7"/>
              <p:cNvSpPr/>
              <p:nvPr/>
            </p:nvSpPr>
            <p:spPr>
              <a:xfrm>
                <a:off x="8253543" y="2323660"/>
                <a:ext cx="36300" cy="33347"/>
              </a:xfrm>
              <a:custGeom>
                <a:avLst/>
                <a:gdLst/>
                <a:ahLst/>
                <a:cxnLst/>
                <a:rect l="l" t="t" r="r" b="b"/>
                <a:pathLst>
                  <a:path w="590" h="542" extrusionOk="0">
                    <a:moveTo>
                      <a:pt x="296" y="0"/>
                    </a:moveTo>
                    <a:cubicBezTo>
                      <a:pt x="145" y="0"/>
                      <a:pt x="1" y="137"/>
                      <a:pt x="1" y="278"/>
                    </a:cubicBezTo>
                    <a:cubicBezTo>
                      <a:pt x="6" y="427"/>
                      <a:pt x="153" y="541"/>
                      <a:pt x="295" y="541"/>
                    </a:cubicBezTo>
                    <a:cubicBezTo>
                      <a:pt x="336" y="541"/>
                      <a:pt x="376" y="532"/>
                      <a:pt x="412" y="512"/>
                    </a:cubicBezTo>
                    <a:cubicBezTo>
                      <a:pt x="575" y="426"/>
                      <a:pt x="589" y="150"/>
                      <a:pt x="433" y="44"/>
                    </a:cubicBezTo>
                    <a:cubicBezTo>
                      <a:pt x="390" y="13"/>
                      <a:pt x="34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7"/>
              <p:cNvSpPr/>
              <p:nvPr/>
            </p:nvSpPr>
            <p:spPr>
              <a:xfrm>
                <a:off x="8253543" y="2318431"/>
                <a:ext cx="36300" cy="42391"/>
              </a:xfrm>
              <a:custGeom>
                <a:avLst/>
                <a:gdLst/>
                <a:ahLst/>
                <a:cxnLst/>
                <a:rect l="l" t="t" r="r" b="b"/>
                <a:pathLst>
                  <a:path w="590" h="689" fill="none" extrusionOk="0">
                    <a:moveTo>
                      <a:pt x="433" y="129"/>
                    </a:moveTo>
                    <a:cubicBezTo>
                      <a:pt x="589" y="235"/>
                      <a:pt x="575" y="511"/>
                      <a:pt x="412" y="597"/>
                    </a:cubicBezTo>
                    <a:cubicBezTo>
                      <a:pt x="249" y="689"/>
                      <a:pt x="8" y="554"/>
                      <a:pt x="1" y="363"/>
                    </a:cubicBezTo>
                    <a:cubicBezTo>
                      <a:pt x="1" y="178"/>
                      <a:pt x="249" y="1"/>
                      <a:pt x="433" y="129"/>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7"/>
              <p:cNvSpPr/>
              <p:nvPr/>
            </p:nvSpPr>
            <p:spPr>
              <a:xfrm>
                <a:off x="7446461" y="3029907"/>
                <a:ext cx="36300" cy="33347"/>
              </a:xfrm>
              <a:custGeom>
                <a:avLst/>
                <a:gdLst/>
                <a:ahLst/>
                <a:cxnLst/>
                <a:rect l="l" t="t" r="r" b="b"/>
                <a:pathLst>
                  <a:path w="590" h="542" extrusionOk="0">
                    <a:moveTo>
                      <a:pt x="293" y="0"/>
                    </a:moveTo>
                    <a:cubicBezTo>
                      <a:pt x="144" y="0"/>
                      <a:pt x="1" y="133"/>
                      <a:pt x="1" y="278"/>
                    </a:cubicBezTo>
                    <a:cubicBezTo>
                      <a:pt x="6" y="423"/>
                      <a:pt x="156" y="541"/>
                      <a:pt x="299" y="541"/>
                    </a:cubicBezTo>
                    <a:cubicBezTo>
                      <a:pt x="338" y="541"/>
                      <a:pt x="377" y="532"/>
                      <a:pt x="412" y="512"/>
                    </a:cubicBezTo>
                    <a:cubicBezTo>
                      <a:pt x="575" y="420"/>
                      <a:pt x="589" y="151"/>
                      <a:pt x="433" y="44"/>
                    </a:cubicBezTo>
                    <a:cubicBezTo>
                      <a:pt x="389" y="14"/>
                      <a:pt x="341"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7"/>
              <p:cNvSpPr/>
              <p:nvPr/>
            </p:nvSpPr>
            <p:spPr>
              <a:xfrm>
                <a:off x="7446461" y="3024739"/>
                <a:ext cx="36300" cy="42391"/>
              </a:xfrm>
              <a:custGeom>
                <a:avLst/>
                <a:gdLst/>
                <a:ahLst/>
                <a:cxnLst/>
                <a:rect l="l" t="t" r="r" b="b"/>
                <a:pathLst>
                  <a:path w="590" h="689" fill="none" extrusionOk="0">
                    <a:moveTo>
                      <a:pt x="433" y="128"/>
                    </a:moveTo>
                    <a:cubicBezTo>
                      <a:pt x="589" y="235"/>
                      <a:pt x="575" y="504"/>
                      <a:pt x="412" y="596"/>
                    </a:cubicBezTo>
                    <a:cubicBezTo>
                      <a:pt x="249" y="689"/>
                      <a:pt x="8" y="547"/>
                      <a:pt x="1" y="362"/>
                    </a:cubicBezTo>
                    <a:cubicBezTo>
                      <a:pt x="1" y="171"/>
                      <a:pt x="249" y="1"/>
                      <a:pt x="433" y="128"/>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7"/>
              <p:cNvSpPr/>
              <p:nvPr/>
            </p:nvSpPr>
            <p:spPr>
              <a:xfrm>
                <a:off x="8286397" y="2710530"/>
                <a:ext cx="36115" cy="33347"/>
              </a:xfrm>
              <a:custGeom>
                <a:avLst/>
                <a:gdLst/>
                <a:ahLst/>
                <a:cxnLst/>
                <a:rect l="l" t="t" r="r" b="b"/>
                <a:pathLst>
                  <a:path w="587" h="542" extrusionOk="0">
                    <a:moveTo>
                      <a:pt x="291" y="1"/>
                    </a:moveTo>
                    <a:cubicBezTo>
                      <a:pt x="142" y="1"/>
                      <a:pt x="0" y="134"/>
                      <a:pt x="6" y="279"/>
                    </a:cubicBezTo>
                    <a:cubicBezTo>
                      <a:pt x="6" y="424"/>
                      <a:pt x="154" y="542"/>
                      <a:pt x="296" y="542"/>
                    </a:cubicBezTo>
                    <a:cubicBezTo>
                      <a:pt x="336" y="542"/>
                      <a:pt x="374" y="533"/>
                      <a:pt x="410" y="513"/>
                    </a:cubicBezTo>
                    <a:cubicBezTo>
                      <a:pt x="573" y="421"/>
                      <a:pt x="587" y="151"/>
                      <a:pt x="431" y="45"/>
                    </a:cubicBezTo>
                    <a:cubicBezTo>
                      <a:pt x="386" y="14"/>
                      <a:pt x="338"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7"/>
              <p:cNvSpPr/>
              <p:nvPr/>
            </p:nvSpPr>
            <p:spPr>
              <a:xfrm>
                <a:off x="8034207" y="2299666"/>
                <a:ext cx="36607" cy="33531"/>
              </a:xfrm>
              <a:custGeom>
                <a:avLst/>
                <a:gdLst/>
                <a:ahLst/>
                <a:cxnLst/>
                <a:rect l="l" t="t" r="r" b="b"/>
                <a:pathLst>
                  <a:path w="595" h="545" extrusionOk="0">
                    <a:moveTo>
                      <a:pt x="297" y="0"/>
                    </a:moveTo>
                    <a:cubicBezTo>
                      <a:pt x="144" y="0"/>
                      <a:pt x="1" y="137"/>
                      <a:pt x="6" y="278"/>
                    </a:cubicBezTo>
                    <a:cubicBezTo>
                      <a:pt x="12" y="429"/>
                      <a:pt x="159" y="545"/>
                      <a:pt x="304" y="545"/>
                    </a:cubicBezTo>
                    <a:cubicBezTo>
                      <a:pt x="343" y="545"/>
                      <a:pt x="382" y="536"/>
                      <a:pt x="417" y="519"/>
                    </a:cubicBezTo>
                    <a:cubicBezTo>
                      <a:pt x="580" y="426"/>
                      <a:pt x="595" y="150"/>
                      <a:pt x="439" y="44"/>
                    </a:cubicBezTo>
                    <a:cubicBezTo>
                      <a:pt x="393" y="13"/>
                      <a:pt x="345"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7"/>
              <p:cNvSpPr/>
              <p:nvPr/>
            </p:nvSpPr>
            <p:spPr>
              <a:xfrm>
                <a:off x="7596212" y="2349316"/>
                <a:ext cx="36177" cy="33347"/>
              </a:xfrm>
              <a:custGeom>
                <a:avLst/>
                <a:gdLst/>
                <a:ahLst/>
                <a:cxnLst/>
                <a:rect l="l" t="t" r="r" b="b"/>
                <a:pathLst>
                  <a:path w="588" h="542" extrusionOk="0">
                    <a:moveTo>
                      <a:pt x="291" y="1"/>
                    </a:moveTo>
                    <a:cubicBezTo>
                      <a:pt x="142" y="1"/>
                      <a:pt x="1" y="134"/>
                      <a:pt x="6" y="279"/>
                    </a:cubicBezTo>
                    <a:cubicBezTo>
                      <a:pt x="6" y="423"/>
                      <a:pt x="154" y="542"/>
                      <a:pt x="297" y="542"/>
                    </a:cubicBezTo>
                    <a:cubicBezTo>
                      <a:pt x="336" y="542"/>
                      <a:pt x="375" y="533"/>
                      <a:pt x="410" y="513"/>
                    </a:cubicBezTo>
                    <a:cubicBezTo>
                      <a:pt x="573" y="421"/>
                      <a:pt x="587" y="144"/>
                      <a:pt x="431" y="45"/>
                    </a:cubicBezTo>
                    <a:cubicBezTo>
                      <a:pt x="387" y="14"/>
                      <a:pt x="339"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7"/>
              <p:cNvSpPr/>
              <p:nvPr/>
            </p:nvSpPr>
            <p:spPr>
              <a:xfrm>
                <a:off x="7068699" y="3270777"/>
                <a:ext cx="1392988" cy="1354657"/>
              </a:xfrm>
              <a:custGeom>
                <a:avLst/>
                <a:gdLst/>
                <a:ahLst/>
                <a:cxnLst/>
                <a:rect l="l" t="t" r="r" b="b"/>
                <a:pathLst>
                  <a:path w="22641" h="22018" extrusionOk="0">
                    <a:moveTo>
                      <a:pt x="0" y="1"/>
                    </a:moveTo>
                    <a:lnTo>
                      <a:pt x="0" y="22018"/>
                    </a:lnTo>
                    <a:cubicBezTo>
                      <a:pt x="14125" y="20848"/>
                      <a:pt x="21223" y="14955"/>
                      <a:pt x="22605" y="384"/>
                    </a:cubicBezTo>
                    <a:cubicBezTo>
                      <a:pt x="22613" y="256"/>
                      <a:pt x="22627" y="129"/>
                      <a:pt x="22641" y="1"/>
                    </a:cubicBezTo>
                    <a:close/>
                  </a:path>
                </a:pathLst>
              </a:custGeom>
              <a:solidFill>
                <a:srgbClr val="08867B">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7"/>
              <p:cNvSpPr/>
              <p:nvPr/>
            </p:nvSpPr>
            <p:spPr>
              <a:xfrm>
                <a:off x="7068699" y="3270777"/>
                <a:ext cx="999966" cy="973818"/>
              </a:xfrm>
              <a:custGeom>
                <a:avLst/>
                <a:gdLst/>
                <a:ahLst/>
                <a:cxnLst/>
                <a:rect l="l" t="t" r="r" b="b"/>
                <a:pathLst>
                  <a:path w="16253" h="15828" extrusionOk="0">
                    <a:moveTo>
                      <a:pt x="0" y="1"/>
                    </a:moveTo>
                    <a:lnTo>
                      <a:pt x="0" y="15828"/>
                    </a:lnTo>
                    <a:cubicBezTo>
                      <a:pt x="3602" y="15629"/>
                      <a:pt x="7204" y="14672"/>
                      <a:pt x="10239" y="12325"/>
                    </a:cubicBezTo>
                    <a:cubicBezTo>
                      <a:pt x="13387" y="9878"/>
                      <a:pt x="15444" y="4972"/>
                      <a:pt x="16252" y="1"/>
                    </a:cubicBezTo>
                    <a:close/>
                  </a:path>
                </a:pathLst>
              </a:custGeom>
              <a:solidFill>
                <a:srgbClr val="08867B">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7"/>
              <p:cNvSpPr/>
              <p:nvPr/>
            </p:nvSpPr>
            <p:spPr>
              <a:xfrm>
                <a:off x="7068699" y="3270777"/>
                <a:ext cx="647858" cy="678928"/>
              </a:xfrm>
              <a:custGeom>
                <a:avLst/>
                <a:gdLst/>
                <a:ahLst/>
                <a:cxnLst/>
                <a:rect l="l" t="t" r="r" b="b"/>
                <a:pathLst>
                  <a:path w="10530" h="11035" extrusionOk="0">
                    <a:moveTo>
                      <a:pt x="0" y="1"/>
                    </a:moveTo>
                    <a:lnTo>
                      <a:pt x="0" y="11034"/>
                    </a:lnTo>
                    <a:cubicBezTo>
                      <a:pt x="5630" y="9942"/>
                      <a:pt x="7665" y="6872"/>
                      <a:pt x="9821" y="1781"/>
                    </a:cubicBezTo>
                    <a:cubicBezTo>
                      <a:pt x="10069" y="1185"/>
                      <a:pt x="10310" y="590"/>
                      <a:pt x="10530" y="1"/>
                    </a:cubicBezTo>
                    <a:close/>
                  </a:path>
                </a:pathLst>
              </a:custGeom>
              <a:solidFill>
                <a:srgbClr val="08867B">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7"/>
              <p:cNvSpPr/>
              <p:nvPr/>
            </p:nvSpPr>
            <p:spPr>
              <a:xfrm>
                <a:off x="7068699" y="3270777"/>
                <a:ext cx="404896" cy="419785"/>
              </a:xfrm>
              <a:custGeom>
                <a:avLst/>
                <a:gdLst/>
                <a:ahLst/>
                <a:cxnLst/>
                <a:rect l="l" t="t" r="r" b="b"/>
                <a:pathLst>
                  <a:path w="6581" h="6823" extrusionOk="0">
                    <a:moveTo>
                      <a:pt x="0" y="1"/>
                    </a:moveTo>
                    <a:lnTo>
                      <a:pt x="0" y="6822"/>
                    </a:lnTo>
                    <a:cubicBezTo>
                      <a:pt x="3850" y="5922"/>
                      <a:pt x="6580" y="3107"/>
                      <a:pt x="6403" y="1"/>
                    </a:cubicBezTo>
                    <a:close/>
                  </a:path>
                </a:pathLst>
              </a:custGeom>
              <a:solidFill>
                <a:srgbClr val="08867B">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7"/>
              <p:cNvSpPr/>
              <p:nvPr/>
            </p:nvSpPr>
            <p:spPr>
              <a:xfrm>
                <a:off x="7226141" y="3395919"/>
                <a:ext cx="552802" cy="351123"/>
              </a:xfrm>
              <a:custGeom>
                <a:avLst/>
                <a:gdLst/>
                <a:ahLst/>
                <a:cxnLst/>
                <a:rect l="l" t="t" r="r" b="b"/>
                <a:pathLst>
                  <a:path w="8985" h="5707" extrusionOk="0">
                    <a:moveTo>
                      <a:pt x="4141" y="0"/>
                    </a:moveTo>
                    <a:cubicBezTo>
                      <a:pt x="4115" y="0"/>
                      <a:pt x="4090" y="1"/>
                      <a:pt x="4064" y="2"/>
                    </a:cubicBezTo>
                    <a:cubicBezTo>
                      <a:pt x="3404" y="30"/>
                      <a:pt x="2788" y="392"/>
                      <a:pt x="2383" y="903"/>
                    </a:cubicBezTo>
                    <a:cubicBezTo>
                      <a:pt x="1972" y="1413"/>
                      <a:pt x="1767" y="2065"/>
                      <a:pt x="1717" y="2718"/>
                    </a:cubicBezTo>
                    <a:cubicBezTo>
                      <a:pt x="1206" y="2782"/>
                      <a:pt x="653" y="3094"/>
                      <a:pt x="419" y="3554"/>
                    </a:cubicBezTo>
                    <a:cubicBezTo>
                      <a:pt x="192" y="4022"/>
                      <a:pt x="242" y="4583"/>
                      <a:pt x="455" y="5058"/>
                    </a:cubicBezTo>
                    <a:cubicBezTo>
                      <a:pt x="434" y="5056"/>
                      <a:pt x="413" y="5055"/>
                      <a:pt x="394" y="5055"/>
                    </a:cubicBezTo>
                    <a:cubicBezTo>
                      <a:pt x="149" y="5055"/>
                      <a:pt x="15" y="5174"/>
                      <a:pt x="8" y="5299"/>
                    </a:cubicBezTo>
                    <a:cubicBezTo>
                      <a:pt x="1" y="5441"/>
                      <a:pt x="114" y="5568"/>
                      <a:pt x="242" y="5625"/>
                    </a:cubicBezTo>
                    <a:cubicBezTo>
                      <a:pt x="370" y="5675"/>
                      <a:pt x="519" y="5682"/>
                      <a:pt x="653" y="5682"/>
                    </a:cubicBezTo>
                    <a:cubicBezTo>
                      <a:pt x="1256" y="5689"/>
                      <a:pt x="1852" y="5696"/>
                      <a:pt x="2447" y="5703"/>
                    </a:cubicBezTo>
                    <a:cubicBezTo>
                      <a:pt x="2602" y="5705"/>
                      <a:pt x="2757" y="5706"/>
                      <a:pt x="2912" y="5706"/>
                    </a:cubicBezTo>
                    <a:cubicBezTo>
                      <a:pt x="4792" y="5706"/>
                      <a:pt x="6672" y="5557"/>
                      <a:pt x="8545" y="5512"/>
                    </a:cubicBezTo>
                    <a:cubicBezTo>
                      <a:pt x="8730" y="5504"/>
                      <a:pt x="8971" y="5455"/>
                      <a:pt x="8978" y="5270"/>
                    </a:cubicBezTo>
                    <a:cubicBezTo>
                      <a:pt x="8985" y="5136"/>
                      <a:pt x="8843" y="5036"/>
                      <a:pt x="8715" y="5036"/>
                    </a:cubicBezTo>
                    <a:cubicBezTo>
                      <a:pt x="8581" y="5036"/>
                      <a:pt x="8460" y="5107"/>
                      <a:pt x="8347" y="5178"/>
                    </a:cubicBezTo>
                    <a:cubicBezTo>
                      <a:pt x="8446" y="4888"/>
                      <a:pt x="8552" y="4802"/>
                      <a:pt x="8623" y="4689"/>
                    </a:cubicBezTo>
                    <a:cubicBezTo>
                      <a:pt x="8701" y="4583"/>
                      <a:pt x="8744" y="4441"/>
                      <a:pt x="8715" y="4313"/>
                    </a:cubicBezTo>
                    <a:cubicBezTo>
                      <a:pt x="8673" y="4143"/>
                      <a:pt x="8510" y="4015"/>
                      <a:pt x="8340" y="3994"/>
                    </a:cubicBezTo>
                    <a:cubicBezTo>
                      <a:pt x="8316" y="3991"/>
                      <a:pt x="8292" y="3990"/>
                      <a:pt x="8267" y="3990"/>
                    </a:cubicBezTo>
                    <a:cubicBezTo>
                      <a:pt x="8120" y="3990"/>
                      <a:pt x="7971" y="4044"/>
                      <a:pt x="7843" y="4129"/>
                    </a:cubicBezTo>
                    <a:cubicBezTo>
                      <a:pt x="7701" y="4221"/>
                      <a:pt x="7581" y="4349"/>
                      <a:pt x="7460" y="4476"/>
                    </a:cubicBezTo>
                    <a:cubicBezTo>
                      <a:pt x="7545" y="4178"/>
                      <a:pt x="7673" y="3966"/>
                      <a:pt x="7723" y="3732"/>
                    </a:cubicBezTo>
                    <a:cubicBezTo>
                      <a:pt x="7772" y="3498"/>
                      <a:pt x="7730" y="3235"/>
                      <a:pt x="7595" y="3044"/>
                    </a:cubicBezTo>
                    <a:cubicBezTo>
                      <a:pt x="7418" y="2789"/>
                      <a:pt x="7092" y="2668"/>
                      <a:pt x="6787" y="2654"/>
                    </a:cubicBezTo>
                    <a:cubicBezTo>
                      <a:pt x="6764" y="2653"/>
                      <a:pt x="6740" y="2652"/>
                      <a:pt x="6717" y="2652"/>
                    </a:cubicBezTo>
                    <a:cubicBezTo>
                      <a:pt x="6429" y="2652"/>
                      <a:pt x="6148" y="2731"/>
                      <a:pt x="5872" y="2803"/>
                    </a:cubicBezTo>
                    <a:cubicBezTo>
                      <a:pt x="5950" y="2158"/>
                      <a:pt x="6014" y="1449"/>
                      <a:pt x="5702" y="881"/>
                    </a:cubicBezTo>
                    <a:cubicBezTo>
                      <a:pt x="5402" y="330"/>
                      <a:pt x="4769" y="0"/>
                      <a:pt x="4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7"/>
              <p:cNvSpPr/>
              <p:nvPr/>
            </p:nvSpPr>
            <p:spPr>
              <a:xfrm>
                <a:off x="7732244" y="3886766"/>
                <a:ext cx="710675" cy="446856"/>
              </a:xfrm>
              <a:custGeom>
                <a:avLst/>
                <a:gdLst/>
                <a:ahLst/>
                <a:cxnLst/>
                <a:rect l="l" t="t" r="r" b="b"/>
                <a:pathLst>
                  <a:path w="11551" h="7263" extrusionOk="0">
                    <a:moveTo>
                      <a:pt x="5136" y="0"/>
                    </a:moveTo>
                    <a:cubicBezTo>
                      <a:pt x="4814" y="0"/>
                      <a:pt x="4488" y="89"/>
                      <a:pt x="4212" y="256"/>
                    </a:cubicBezTo>
                    <a:cubicBezTo>
                      <a:pt x="3652" y="597"/>
                      <a:pt x="3304" y="1221"/>
                      <a:pt x="3205" y="1866"/>
                    </a:cubicBezTo>
                    <a:cubicBezTo>
                      <a:pt x="3106" y="2511"/>
                      <a:pt x="3241" y="3178"/>
                      <a:pt x="3489" y="3780"/>
                    </a:cubicBezTo>
                    <a:cubicBezTo>
                      <a:pt x="3044" y="3646"/>
                      <a:pt x="2653" y="3555"/>
                      <a:pt x="2279" y="3555"/>
                    </a:cubicBezTo>
                    <a:cubicBezTo>
                      <a:pt x="2200" y="3555"/>
                      <a:pt x="2121" y="3559"/>
                      <a:pt x="2042" y="3568"/>
                    </a:cubicBezTo>
                    <a:cubicBezTo>
                      <a:pt x="1589" y="3624"/>
                      <a:pt x="1149" y="3844"/>
                      <a:pt x="894" y="4220"/>
                    </a:cubicBezTo>
                    <a:cubicBezTo>
                      <a:pt x="674" y="4532"/>
                      <a:pt x="596" y="4929"/>
                      <a:pt x="603" y="5312"/>
                    </a:cubicBezTo>
                    <a:cubicBezTo>
                      <a:pt x="610" y="5695"/>
                      <a:pt x="695" y="6071"/>
                      <a:pt x="787" y="6447"/>
                    </a:cubicBezTo>
                    <a:cubicBezTo>
                      <a:pt x="649" y="6381"/>
                      <a:pt x="507" y="6345"/>
                      <a:pt x="386" y="6345"/>
                    </a:cubicBezTo>
                    <a:cubicBezTo>
                      <a:pt x="259" y="6345"/>
                      <a:pt x="154" y="6384"/>
                      <a:pt x="99" y="6468"/>
                    </a:cubicBezTo>
                    <a:cubicBezTo>
                      <a:pt x="0" y="6631"/>
                      <a:pt x="78" y="6858"/>
                      <a:pt x="220" y="6978"/>
                    </a:cubicBezTo>
                    <a:cubicBezTo>
                      <a:pt x="369" y="7106"/>
                      <a:pt x="567" y="7149"/>
                      <a:pt x="752" y="7177"/>
                    </a:cubicBezTo>
                    <a:cubicBezTo>
                      <a:pt x="1144" y="7241"/>
                      <a:pt x="2409" y="7263"/>
                      <a:pt x="3939" y="7263"/>
                    </a:cubicBezTo>
                    <a:cubicBezTo>
                      <a:pt x="6285" y="7263"/>
                      <a:pt x="9254" y="7213"/>
                      <a:pt x="10658" y="7191"/>
                    </a:cubicBezTo>
                    <a:cubicBezTo>
                      <a:pt x="10799" y="7184"/>
                      <a:pt x="10955" y="7170"/>
                      <a:pt x="11026" y="7056"/>
                    </a:cubicBezTo>
                    <a:cubicBezTo>
                      <a:pt x="11111" y="6900"/>
                      <a:pt x="10955" y="6702"/>
                      <a:pt x="10785" y="6681"/>
                    </a:cubicBezTo>
                    <a:cubicBezTo>
                      <a:pt x="10768" y="6678"/>
                      <a:pt x="10750" y="6677"/>
                      <a:pt x="10733" y="6677"/>
                    </a:cubicBezTo>
                    <a:cubicBezTo>
                      <a:pt x="10576" y="6677"/>
                      <a:pt x="10430" y="6760"/>
                      <a:pt x="10296" y="6837"/>
                    </a:cubicBezTo>
                    <a:cubicBezTo>
                      <a:pt x="10814" y="6376"/>
                      <a:pt x="11253" y="5901"/>
                      <a:pt x="11402" y="5319"/>
                    </a:cubicBezTo>
                    <a:cubicBezTo>
                      <a:pt x="11551" y="4738"/>
                      <a:pt x="11352" y="4057"/>
                      <a:pt x="10863" y="3717"/>
                    </a:cubicBezTo>
                    <a:cubicBezTo>
                      <a:pt x="10611" y="3542"/>
                      <a:pt x="10304" y="3464"/>
                      <a:pt x="9994" y="3464"/>
                    </a:cubicBezTo>
                    <a:cubicBezTo>
                      <a:pt x="9877" y="3464"/>
                      <a:pt x="9759" y="3475"/>
                      <a:pt x="9644" y="3497"/>
                    </a:cubicBezTo>
                    <a:cubicBezTo>
                      <a:pt x="9232" y="3575"/>
                      <a:pt x="8849" y="3780"/>
                      <a:pt x="8495" y="4014"/>
                    </a:cubicBezTo>
                    <a:cubicBezTo>
                      <a:pt x="8935" y="3610"/>
                      <a:pt x="9147" y="3128"/>
                      <a:pt x="9069" y="2681"/>
                    </a:cubicBezTo>
                    <a:cubicBezTo>
                      <a:pt x="8991" y="2235"/>
                      <a:pt x="8623" y="1852"/>
                      <a:pt x="8183" y="1753"/>
                    </a:cubicBezTo>
                    <a:cubicBezTo>
                      <a:pt x="8100" y="1732"/>
                      <a:pt x="8014" y="1723"/>
                      <a:pt x="7929" y="1723"/>
                    </a:cubicBezTo>
                    <a:cubicBezTo>
                      <a:pt x="7564" y="1723"/>
                      <a:pt x="7197" y="1900"/>
                      <a:pt x="6985" y="2199"/>
                    </a:cubicBezTo>
                    <a:cubicBezTo>
                      <a:pt x="6793" y="1448"/>
                      <a:pt x="6616" y="710"/>
                      <a:pt x="6056" y="292"/>
                    </a:cubicBezTo>
                    <a:cubicBezTo>
                      <a:pt x="5793" y="94"/>
                      <a:pt x="5467" y="0"/>
                      <a:pt x="5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7"/>
              <p:cNvSpPr/>
              <p:nvPr/>
            </p:nvSpPr>
            <p:spPr>
              <a:xfrm>
                <a:off x="7216543" y="3270777"/>
                <a:ext cx="1061491" cy="392468"/>
              </a:xfrm>
              <a:custGeom>
                <a:avLst/>
                <a:gdLst/>
                <a:ahLst/>
                <a:cxnLst/>
                <a:rect l="l" t="t" r="r" b="b"/>
                <a:pathLst>
                  <a:path w="17253" h="6379" extrusionOk="0">
                    <a:moveTo>
                      <a:pt x="1341" y="1"/>
                    </a:moveTo>
                    <a:cubicBezTo>
                      <a:pt x="1405" y="632"/>
                      <a:pt x="1667" y="1192"/>
                      <a:pt x="1667" y="1192"/>
                    </a:cubicBezTo>
                    <a:cubicBezTo>
                      <a:pt x="1667" y="1192"/>
                      <a:pt x="1514" y="1166"/>
                      <a:pt x="1308" y="1166"/>
                    </a:cubicBezTo>
                    <a:cubicBezTo>
                      <a:pt x="946" y="1166"/>
                      <a:pt x="419" y="1246"/>
                      <a:pt x="256" y="1689"/>
                    </a:cubicBezTo>
                    <a:cubicBezTo>
                      <a:pt x="1" y="2376"/>
                      <a:pt x="547" y="2979"/>
                      <a:pt x="1022" y="3199"/>
                    </a:cubicBezTo>
                    <a:cubicBezTo>
                      <a:pt x="1022" y="3199"/>
                      <a:pt x="1704" y="3555"/>
                      <a:pt x="2706" y="3555"/>
                    </a:cubicBezTo>
                    <a:cubicBezTo>
                      <a:pt x="3564" y="3555"/>
                      <a:pt x="4657" y="3294"/>
                      <a:pt x="5759" y="2327"/>
                    </a:cubicBezTo>
                    <a:cubicBezTo>
                      <a:pt x="5759" y="2327"/>
                      <a:pt x="5858" y="6184"/>
                      <a:pt x="8318" y="6368"/>
                    </a:cubicBezTo>
                    <a:cubicBezTo>
                      <a:pt x="8407" y="6375"/>
                      <a:pt x="8493" y="6379"/>
                      <a:pt x="8576" y="6379"/>
                    </a:cubicBezTo>
                    <a:cubicBezTo>
                      <a:pt x="10796" y="6379"/>
                      <a:pt x="11027" y="4000"/>
                      <a:pt x="11027" y="4000"/>
                    </a:cubicBezTo>
                    <a:cubicBezTo>
                      <a:pt x="11027" y="4000"/>
                      <a:pt x="11290" y="4683"/>
                      <a:pt x="11686" y="4683"/>
                    </a:cubicBezTo>
                    <a:cubicBezTo>
                      <a:pt x="11712" y="4683"/>
                      <a:pt x="11738" y="4680"/>
                      <a:pt x="11764" y="4674"/>
                    </a:cubicBezTo>
                    <a:cubicBezTo>
                      <a:pt x="12211" y="4567"/>
                      <a:pt x="11885" y="3681"/>
                      <a:pt x="11885" y="3681"/>
                    </a:cubicBezTo>
                    <a:lnTo>
                      <a:pt x="11885" y="3681"/>
                    </a:lnTo>
                    <a:cubicBezTo>
                      <a:pt x="11885" y="3681"/>
                      <a:pt x="12566" y="4277"/>
                      <a:pt x="13630" y="4277"/>
                    </a:cubicBezTo>
                    <a:cubicBezTo>
                      <a:pt x="14007" y="4277"/>
                      <a:pt x="14432" y="4202"/>
                      <a:pt x="14891" y="4000"/>
                    </a:cubicBezTo>
                    <a:cubicBezTo>
                      <a:pt x="16650" y="3227"/>
                      <a:pt x="15721" y="1575"/>
                      <a:pt x="15721" y="1575"/>
                    </a:cubicBezTo>
                    <a:cubicBezTo>
                      <a:pt x="15721" y="1575"/>
                      <a:pt x="17104" y="987"/>
                      <a:pt x="172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7"/>
              <p:cNvSpPr/>
              <p:nvPr/>
            </p:nvSpPr>
            <p:spPr>
              <a:xfrm>
                <a:off x="7593936" y="3552685"/>
                <a:ext cx="832433" cy="737377"/>
              </a:xfrm>
              <a:custGeom>
                <a:avLst/>
                <a:gdLst/>
                <a:ahLst/>
                <a:cxnLst/>
                <a:rect l="l" t="t" r="r" b="b"/>
                <a:pathLst>
                  <a:path w="13530" h="11985" extrusionOk="0">
                    <a:moveTo>
                      <a:pt x="8973" y="1"/>
                    </a:moveTo>
                    <a:cubicBezTo>
                      <a:pt x="7744" y="1"/>
                      <a:pt x="6559" y="1673"/>
                      <a:pt x="6559" y="1673"/>
                    </a:cubicBezTo>
                    <a:cubicBezTo>
                      <a:pt x="6559" y="1673"/>
                      <a:pt x="6195" y="1065"/>
                      <a:pt x="5418" y="1065"/>
                    </a:cubicBezTo>
                    <a:cubicBezTo>
                      <a:pt x="5276" y="1065"/>
                      <a:pt x="5120" y="1086"/>
                      <a:pt x="4950" y="1134"/>
                    </a:cubicBezTo>
                    <a:cubicBezTo>
                      <a:pt x="3851" y="1446"/>
                      <a:pt x="3943" y="2978"/>
                      <a:pt x="3943" y="2978"/>
                    </a:cubicBezTo>
                    <a:cubicBezTo>
                      <a:pt x="3943" y="2978"/>
                      <a:pt x="3780" y="2680"/>
                      <a:pt x="3539" y="2680"/>
                    </a:cubicBezTo>
                    <a:cubicBezTo>
                      <a:pt x="3509" y="2680"/>
                      <a:pt x="3478" y="2684"/>
                      <a:pt x="3447" y="2694"/>
                    </a:cubicBezTo>
                    <a:cubicBezTo>
                      <a:pt x="3156" y="2786"/>
                      <a:pt x="3120" y="3120"/>
                      <a:pt x="3120" y="3120"/>
                    </a:cubicBezTo>
                    <a:cubicBezTo>
                      <a:pt x="3060" y="3115"/>
                      <a:pt x="3002" y="3112"/>
                      <a:pt x="2945" y="3112"/>
                    </a:cubicBezTo>
                    <a:cubicBezTo>
                      <a:pt x="1612" y="3112"/>
                      <a:pt x="1079" y="4430"/>
                      <a:pt x="1922" y="5559"/>
                    </a:cubicBezTo>
                    <a:cubicBezTo>
                      <a:pt x="1922" y="5559"/>
                      <a:pt x="1064" y="5658"/>
                      <a:pt x="802" y="6537"/>
                    </a:cubicBezTo>
                    <a:cubicBezTo>
                      <a:pt x="539" y="7417"/>
                      <a:pt x="1653" y="7970"/>
                      <a:pt x="1653" y="7970"/>
                    </a:cubicBezTo>
                    <a:cubicBezTo>
                      <a:pt x="1653" y="7970"/>
                      <a:pt x="0" y="8693"/>
                      <a:pt x="929" y="10019"/>
                    </a:cubicBezTo>
                    <a:cubicBezTo>
                      <a:pt x="1377" y="10663"/>
                      <a:pt x="2036" y="10828"/>
                      <a:pt x="2594" y="10828"/>
                    </a:cubicBezTo>
                    <a:cubicBezTo>
                      <a:pt x="3186" y="10828"/>
                      <a:pt x="3666" y="10643"/>
                      <a:pt x="3666" y="10643"/>
                    </a:cubicBezTo>
                    <a:lnTo>
                      <a:pt x="3666" y="10643"/>
                    </a:lnTo>
                    <a:cubicBezTo>
                      <a:pt x="3666" y="10643"/>
                      <a:pt x="3425" y="11267"/>
                      <a:pt x="3872" y="11409"/>
                    </a:cubicBezTo>
                    <a:cubicBezTo>
                      <a:pt x="3923" y="11425"/>
                      <a:pt x="3971" y="11432"/>
                      <a:pt x="4015" y="11432"/>
                    </a:cubicBezTo>
                    <a:cubicBezTo>
                      <a:pt x="4368" y="11432"/>
                      <a:pt x="4524" y="10990"/>
                      <a:pt x="4524" y="10990"/>
                    </a:cubicBezTo>
                    <a:cubicBezTo>
                      <a:pt x="5104" y="11502"/>
                      <a:pt x="5638" y="11681"/>
                      <a:pt x="6100" y="11681"/>
                    </a:cubicBezTo>
                    <a:cubicBezTo>
                      <a:pt x="7174" y="11681"/>
                      <a:pt x="7864" y="10714"/>
                      <a:pt x="7864" y="10714"/>
                    </a:cubicBezTo>
                    <a:cubicBezTo>
                      <a:pt x="7864" y="10714"/>
                      <a:pt x="9013" y="11984"/>
                      <a:pt x="10228" y="11984"/>
                    </a:cubicBezTo>
                    <a:cubicBezTo>
                      <a:pt x="10592" y="11984"/>
                      <a:pt x="10963" y="11870"/>
                      <a:pt x="11310" y="11572"/>
                    </a:cubicBezTo>
                    <a:cubicBezTo>
                      <a:pt x="12813" y="10274"/>
                      <a:pt x="11551" y="8218"/>
                      <a:pt x="11551" y="8218"/>
                    </a:cubicBezTo>
                    <a:lnTo>
                      <a:pt x="11551" y="8218"/>
                    </a:lnTo>
                    <a:cubicBezTo>
                      <a:pt x="11551" y="8218"/>
                      <a:pt x="11645" y="8237"/>
                      <a:pt x="11766" y="8237"/>
                    </a:cubicBezTo>
                    <a:cubicBezTo>
                      <a:pt x="11977" y="8237"/>
                      <a:pt x="12271" y="8179"/>
                      <a:pt x="12289" y="7863"/>
                    </a:cubicBezTo>
                    <a:cubicBezTo>
                      <a:pt x="12317" y="7367"/>
                      <a:pt x="11679" y="7083"/>
                      <a:pt x="11679" y="7083"/>
                    </a:cubicBezTo>
                    <a:cubicBezTo>
                      <a:pt x="11679" y="7083"/>
                      <a:pt x="13530" y="6551"/>
                      <a:pt x="13324" y="4516"/>
                    </a:cubicBezTo>
                    <a:cubicBezTo>
                      <a:pt x="13154" y="2890"/>
                      <a:pt x="11080" y="2726"/>
                      <a:pt x="10256" y="2726"/>
                    </a:cubicBezTo>
                    <a:cubicBezTo>
                      <a:pt x="10049" y="2726"/>
                      <a:pt x="9920" y="2737"/>
                      <a:pt x="9920" y="2737"/>
                    </a:cubicBezTo>
                    <a:cubicBezTo>
                      <a:pt x="9920" y="2737"/>
                      <a:pt x="10984" y="886"/>
                      <a:pt x="9573" y="149"/>
                    </a:cubicBezTo>
                    <a:cubicBezTo>
                      <a:pt x="9375" y="45"/>
                      <a:pt x="9174" y="1"/>
                      <a:pt x="8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7"/>
              <p:cNvSpPr/>
              <p:nvPr/>
            </p:nvSpPr>
            <p:spPr>
              <a:xfrm>
                <a:off x="8150181" y="4232783"/>
                <a:ext cx="166671" cy="71123"/>
              </a:xfrm>
              <a:custGeom>
                <a:avLst/>
                <a:gdLst/>
                <a:ahLst/>
                <a:cxnLst/>
                <a:rect l="l" t="t" r="r" b="b"/>
                <a:pathLst>
                  <a:path w="2709" h="1156" fill="none" extrusionOk="0">
                    <a:moveTo>
                      <a:pt x="2709" y="0"/>
                    </a:moveTo>
                    <a:cubicBezTo>
                      <a:pt x="2602" y="184"/>
                      <a:pt x="2454" y="355"/>
                      <a:pt x="2269" y="518"/>
                    </a:cubicBezTo>
                    <a:cubicBezTo>
                      <a:pt x="1525" y="1156"/>
                      <a:pt x="674" y="957"/>
                      <a:pt x="0" y="582"/>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7"/>
              <p:cNvSpPr/>
              <p:nvPr/>
            </p:nvSpPr>
            <p:spPr>
              <a:xfrm>
                <a:off x="8304609" y="3988467"/>
                <a:ext cx="47190" cy="201187"/>
              </a:xfrm>
              <a:custGeom>
                <a:avLst/>
                <a:gdLst/>
                <a:ahLst/>
                <a:cxnLst/>
                <a:rect l="l" t="t" r="r" b="b"/>
                <a:pathLst>
                  <a:path w="767" h="3270" fill="none" extrusionOk="0">
                    <a:moveTo>
                      <a:pt x="128" y="0"/>
                    </a:moveTo>
                    <a:cubicBezTo>
                      <a:pt x="128" y="0"/>
                      <a:pt x="766" y="284"/>
                      <a:pt x="738" y="780"/>
                    </a:cubicBezTo>
                    <a:cubicBezTo>
                      <a:pt x="709" y="1277"/>
                      <a:pt x="0" y="1135"/>
                      <a:pt x="0" y="1135"/>
                    </a:cubicBezTo>
                    <a:cubicBezTo>
                      <a:pt x="0" y="1135"/>
                      <a:pt x="645" y="2191"/>
                      <a:pt x="461" y="3269"/>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7"/>
              <p:cNvSpPr/>
              <p:nvPr/>
            </p:nvSpPr>
            <p:spPr>
              <a:xfrm>
                <a:off x="8258773" y="3721879"/>
                <a:ext cx="161934" cy="242655"/>
              </a:xfrm>
              <a:custGeom>
                <a:avLst/>
                <a:gdLst/>
                <a:ahLst/>
                <a:cxnLst/>
                <a:rect l="l" t="t" r="r" b="b"/>
                <a:pathLst>
                  <a:path w="2632" h="3944" fill="none" extrusionOk="0">
                    <a:moveTo>
                      <a:pt x="1" y="1"/>
                    </a:moveTo>
                    <a:cubicBezTo>
                      <a:pt x="965" y="86"/>
                      <a:pt x="2376" y="433"/>
                      <a:pt x="2518" y="1766"/>
                    </a:cubicBezTo>
                    <a:cubicBezTo>
                      <a:pt x="2631" y="2908"/>
                      <a:pt x="2100" y="3582"/>
                      <a:pt x="1610" y="3943"/>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7"/>
              <p:cNvSpPr/>
              <p:nvPr/>
            </p:nvSpPr>
            <p:spPr>
              <a:xfrm>
                <a:off x="7997477" y="3516447"/>
                <a:ext cx="272248" cy="204632"/>
              </a:xfrm>
              <a:custGeom>
                <a:avLst/>
                <a:gdLst/>
                <a:ahLst/>
                <a:cxnLst/>
                <a:rect l="l" t="t" r="r" b="b"/>
                <a:pathLst>
                  <a:path w="4425" h="3326" fill="none" extrusionOk="0">
                    <a:moveTo>
                      <a:pt x="0" y="2262"/>
                    </a:moveTo>
                    <a:cubicBezTo>
                      <a:pt x="0" y="2262"/>
                      <a:pt x="1603" y="0"/>
                      <a:pt x="3014" y="738"/>
                    </a:cubicBezTo>
                    <a:cubicBezTo>
                      <a:pt x="4425" y="1475"/>
                      <a:pt x="3361" y="3326"/>
                      <a:pt x="3361" y="3326"/>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7"/>
              <p:cNvSpPr/>
              <p:nvPr/>
            </p:nvSpPr>
            <p:spPr>
              <a:xfrm>
                <a:off x="7068699" y="3270777"/>
                <a:ext cx="1017377" cy="1120370"/>
              </a:xfrm>
              <a:custGeom>
                <a:avLst/>
                <a:gdLst/>
                <a:ahLst/>
                <a:cxnLst/>
                <a:rect l="l" t="t" r="r" b="b"/>
                <a:pathLst>
                  <a:path w="16536" h="18210" extrusionOk="0">
                    <a:moveTo>
                      <a:pt x="0" y="1"/>
                    </a:moveTo>
                    <a:lnTo>
                      <a:pt x="0" y="18210"/>
                    </a:lnTo>
                    <a:lnTo>
                      <a:pt x="3078" y="15927"/>
                    </a:lnTo>
                    <a:cubicBezTo>
                      <a:pt x="3765" y="14572"/>
                      <a:pt x="4524" y="13254"/>
                      <a:pt x="5354" y="11977"/>
                    </a:cubicBezTo>
                    <a:cubicBezTo>
                      <a:pt x="5339" y="11963"/>
                      <a:pt x="16075" y="11105"/>
                      <a:pt x="16075" y="11105"/>
                    </a:cubicBezTo>
                    <a:lnTo>
                      <a:pt x="16110" y="10793"/>
                    </a:lnTo>
                    <a:lnTo>
                      <a:pt x="13699" y="10190"/>
                    </a:lnTo>
                    <a:lnTo>
                      <a:pt x="16536" y="9659"/>
                    </a:lnTo>
                    <a:lnTo>
                      <a:pt x="16500" y="9105"/>
                    </a:lnTo>
                    <a:lnTo>
                      <a:pt x="12551" y="9417"/>
                    </a:lnTo>
                    <a:lnTo>
                      <a:pt x="12551" y="9417"/>
                    </a:lnTo>
                    <a:lnTo>
                      <a:pt x="14267" y="7475"/>
                    </a:lnTo>
                    <a:lnTo>
                      <a:pt x="13664" y="7354"/>
                    </a:lnTo>
                    <a:lnTo>
                      <a:pt x="11296" y="9488"/>
                    </a:lnTo>
                    <a:lnTo>
                      <a:pt x="7055" y="9751"/>
                    </a:lnTo>
                    <a:cubicBezTo>
                      <a:pt x="8665" y="7560"/>
                      <a:pt x="10268" y="5369"/>
                      <a:pt x="11877" y="3178"/>
                    </a:cubicBezTo>
                    <a:cubicBezTo>
                      <a:pt x="13104" y="2561"/>
                      <a:pt x="14309" y="1958"/>
                      <a:pt x="15515" y="1348"/>
                    </a:cubicBezTo>
                    <a:cubicBezTo>
                      <a:pt x="15621" y="1292"/>
                      <a:pt x="15394" y="916"/>
                      <a:pt x="15394" y="916"/>
                    </a:cubicBezTo>
                    <a:lnTo>
                      <a:pt x="14487" y="1341"/>
                    </a:lnTo>
                    <a:lnTo>
                      <a:pt x="14834" y="625"/>
                    </a:lnTo>
                    <a:lnTo>
                      <a:pt x="14557" y="582"/>
                    </a:lnTo>
                    <a:lnTo>
                      <a:pt x="13742" y="1554"/>
                    </a:lnTo>
                    <a:lnTo>
                      <a:pt x="10955" y="2419"/>
                    </a:lnTo>
                    <a:lnTo>
                      <a:pt x="12678" y="1"/>
                    </a:lnTo>
                    <a:lnTo>
                      <a:pt x="12054" y="1"/>
                    </a:lnTo>
                    <a:cubicBezTo>
                      <a:pt x="10608" y="1731"/>
                      <a:pt x="9098" y="3397"/>
                      <a:pt x="7523" y="5000"/>
                    </a:cubicBezTo>
                    <a:cubicBezTo>
                      <a:pt x="7375" y="3327"/>
                      <a:pt x="7268" y="1660"/>
                      <a:pt x="7105" y="1"/>
                    </a:cubicBezTo>
                    <a:lnTo>
                      <a:pt x="6609" y="1"/>
                    </a:lnTo>
                    <a:lnTo>
                      <a:pt x="6566" y="1008"/>
                    </a:lnTo>
                    <a:lnTo>
                      <a:pt x="5857" y="15"/>
                    </a:lnTo>
                    <a:lnTo>
                      <a:pt x="5623" y="171"/>
                    </a:lnTo>
                    <a:lnTo>
                      <a:pt x="6261" y="1490"/>
                    </a:lnTo>
                    <a:cubicBezTo>
                      <a:pt x="6297" y="3000"/>
                      <a:pt x="6332" y="4511"/>
                      <a:pt x="6368" y="6021"/>
                    </a:cubicBezTo>
                    <a:cubicBezTo>
                      <a:pt x="4971" y="8077"/>
                      <a:pt x="3588" y="9900"/>
                      <a:pt x="2071" y="11601"/>
                    </a:cubicBezTo>
                    <a:cubicBezTo>
                      <a:pt x="1666" y="8779"/>
                      <a:pt x="1369" y="5822"/>
                      <a:pt x="1078" y="2859"/>
                    </a:cubicBezTo>
                    <a:cubicBezTo>
                      <a:pt x="1581" y="1894"/>
                      <a:pt x="2085" y="944"/>
                      <a:pt x="25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7"/>
              <p:cNvSpPr/>
              <p:nvPr/>
            </p:nvSpPr>
            <p:spPr>
              <a:xfrm>
                <a:off x="7068699" y="4212849"/>
                <a:ext cx="556248" cy="485186"/>
              </a:xfrm>
              <a:custGeom>
                <a:avLst/>
                <a:gdLst/>
                <a:ahLst/>
                <a:cxnLst/>
                <a:rect l="l" t="t" r="r" b="b"/>
                <a:pathLst>
                  <a:path w="9041" h="7886" extrusionOk="0">
                    <a:moveTo>
                      <a:pt x="2580" y="0"/>
                    </a:moveTo>
                    <a:cubicBezTo>
                      <a:pt x="2418" y="0"/>
                      <a:pt x="2255" y="22"/>
                      <a:pt x="2099" y="55"/>
                    </a:cubicBezTo>
                    <a:cubicBezTo>
                      <a:pt x="1347" y="211"/>
                      <a:pt x="653" y="586"/>
                      <a:pt x="107" y="1118"/>
                    </a:cubicBezTo>
                    <a:cubicBezTo>
                      <a:pt x="71" y="1040"/>
                      <a:pt x="36" y="955"/>
                      <a:pt x="0" y="870"/>
                    </a:cubicBezTo>
                    <a:lnTo>
                      <a:pt x="0" y="7486"/>
                    </a:lnTo>
                    <a:cubicBezTo>
                      <a:pt x="872" y="7642"/>
                      <a:pt x="1737" y="7784"/>
                      <a:pt x="2617" y="7854"/>
                    </a:cubicBezTo>
                    <a:cubicBezTo>
                      <a:pt x="2894" y="7875"/>
                      <a:pt x="3175" y="7886"/>
                      <a:pt x="3456" y="7886"/>
                    </a:cubicBezTo>
                    <a:cubicBezTo>
                      <a:pt x="5058" y="7886"/>
                      <a:pt x="6684" y="7530"/>
                      <a:pt x="7878" y="6493"/>
                    </a:cubicBezTo>
                    <a:cubicBezTo>
                      <a:pt x="8530" y="5933"/>
                      <a:pt x="9041" y="5082"/>
                      <a:pt x="8842" y="4245"/>
                    </a:cubicBezTo>
                    <a:cubicBezTo>
                      <a:pt x="8708" y="3713"/>
                      <a:pt x="8282" y="3267"/>
                      <a:pt x="7750" y="3118"/>
                    </a:cubicBezTo>
                    <a:cubicBezTo>
                      <a:pt x="7614" y="3077"/>
                      <a:pt x="7473" y="3058"/>
                      <a:pt x="7332" y="3058"/>
                    </a:cubicBezTo>
                    <a:cubicBezTo>
                      <a:pt x="6928" y="3058"/>
                      <a:pt x="6522" y="3217"/>
                      <a:pt x="6233" y="3501"/>
                    </a:cubicBezTo>
                    <a:cubicBezTo>
                      <a:pt x="6318" y="3132"/>
                      <a:pt x="6403" y="2742"/>
                      <a:pt x="6311" y="2373"/>
                    </a:cubicBezTo>
                    <a:cubicBezTo>
                      <a:pt x="6275" y="2267"/>
                      <a:pt x="6226" y="2153"/>
                      <a:pt x="6141" y="2090"/>
                    </a:cubicBezTo>
                    <a:cubicBezTo>
                      <a:pt x="6076" y="2042"/>
                      <a:pt x="6000" y="2022"/>
                      <a:pt x="5924" y="2022"/>
                    </a:cubicBezTo>
                    <a:cubicBezTo>
                      <a:pt x="5841" y="2022"/>
                      <a:pt x="5757" y="2046"/>
                      <a:pt x="5687" y="2083"/>
                    </a:cubicBezTo>
                    <a:cubicBezTo>
                      <a:pt x="5545" y="2161"/>
                      <a:pt x="5439" y="2288"/>
                      <a:pt x="5332" y="2409"/>
                    </a:cubicBezTo>
                    <a:cubicBezTo>
                      <a:pt x="5347" y="2309"/>
                      <a:pt x="5417" y="2203"/>
                      <a:pt x="5453" y="2090"/>
                    </a:cubicBezTo>
                    <a:cubicBezTo>
                      <a:pt x="5495" y="1976"/>
                      <a:pt x="5503" y="1849"/>
                      <a:pt x="5453" y="1735"/>
                    </a:cubicBezTo>
                    <a:cubicBezTo>
                      <a:pt x="5396" y="1629"/>
                      <a:pt x="5290" y="1551"/>
                      <a:pt x="5169" y="1522"/>
                    </a:cubicBezTo>
                    <a:cubicBezTo>
                      <a:pt x="5109" y="1505"/>
                      <a:pt x="5049" y="1498"/>
                      <a:pt x="4988" y="1498"/>
                    </a:cubicBezTo>
                    <a:cubicBezTo>
                      <a:pt x="4928" y="1498"/>
                      <a:pt x="4868" y="1505"/>
                      <a:pt x="4808" y="1515"/>
                    </a:cubicBezTo>
                    <a:cubicBezTo>
                      <a:pt x="4446" y="1565"/>
                      <a:pt x="4099" y="1735"/>
                      <a:pt x="3829" y="1976"/>
                    </a:cubicBezTo>
                    <a:cubicBezTo>
                      <a:pt x="3850" y="1572"/>
                      <a:pt x="3850" y="1239"/>
                      <a:pt x="3758" y="927"/>
                    </a:cubicBezTo>
                    <a:cubicBezTo>
                      <a:pt x="3673" y="608"/>
                      <a:pt x="3489" y="310"/>
                      <a:pt x="3205" y="147"/>
                    </a:cubicBezTo>
                    <a:cubicBezTo>
                      <a:pt x="3017" y="40"/>
                      <a:pt x="2800" y="0"/>
                      <a:pt x="2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7"/>
              <p:cNvSpPr/>
              <p:nvPr/>
            </p:nvSpPr>
            <p:spPr>
              <a:xfrm>
                <a:off x="7075220" y="4210511"/>
                <a:ext cx="224751" cy="71184"/>
              </a:xfrm>
              <a:custGeom>
                <a:avLst/>
                <a:gdLst/>
                <a:ahLst/>
                <a:cxnLst/>
                <a:rect l="l" t="t" r="r" b="b"/>
                <a:pathLst>
                  <a:path w="3653" h="1157" fill="none" extrusionOk="0">
                    <a:moveTo>
                      <a:pt x="3652" y="965"/>
                    </a:moveTo>
                    <a:cubicBezTo>
                      <a:pt x="3567" y="646"/>
                      <a:pt x="3383" y="348"/>
                      <a:pt x="3099" y="185"/>
                    </a:cubicBezTo>
                    <a:cubicBezTo>
                      <a:pt x="2773" y="0"/>
                      <a:pt x="2362" y="15"/>
                      <a:pt x="1993" y="93"/>
                    </a:cubicBezTo>
                    <a:cubicBezTo>
                      <a:pt x="1241" y="249"/>
                      <a:pt x="547" y="624"/>
                      <a:pt x="1" y="1156"/>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7"/>
              <p:cNvSpPr/>
              <p:nvPr/>
            </p:nvSpPr>
            <p:spPr>
              <a:xfrm>
                <a:off x="7332148" y="4304276"/>
                <a:ext cx="75122" cy="56788"/>
              </a:xfrm>
              <a:custGeom>
                <a:avLst/>
                <a:gdLst/>
                <a:ahLst/>
                <a:cxnLst/>
                <a:rect l="l" t="t" r="r" b="b"/>
                <a:pathLst>
                  <a:path w="1221" h="923" fill="none" extrusionOk="0">
                    <a:moveTo>
                      <a:pt x="1050" y="923"/>
                    </a:moveTo>
                    <a:cubicBezTo>
                      <a:pt x="1065" y="823"/>
                      <a:pt x="1135" y="717"/>
                      <a:pt x="1171" y="604"/>
                    </a:cubicBezTo>
                    <a:cubicBezTo>
                      <a:pt x="1213" y="490"/>
                      <a:pt x="1221" y="363"/>
                      <a:pt x="1171" y="249"/>
                    </a:cubicBezTo>
                    <a:cubicBezTo>
                      <a:pt x="1114" y="143"/>
                      <a:pt x="1008" y="65"/>
                      <a:pt x="887" y="36"/>
                    </a:cubicBezTo>
                    <a:cubicBezTo>
                      <a:pt x="767" y="1"/>
                      <a:pt x="646" y="8"/>
                      <a:pt x="526" y="29"/>
                    </a:cubicBezTo>
                    <a:cubicBezTo>
                      <a:pt x="341" y="58"/>
                      <a:pt x="164" y="107"/>
                      <a:pt x="1" y="185"/>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7"/>
              <p:cNvSpPr/>
              <p:nvPr/>
            </p:nvSpPr>
            <p:spPr>
              <a:xfrm>
                <a:off x="7452121" y="4366231"/>
                <a:ext cx="87796" cy="62017"/>
              </a:xfrm>
              <a:custGeom>
                <a:avLst/>
                <a:gdLst/>
                <a:ahLst/>
                <a:cxnLst/>
                <a:rect l="l" t="t" r="r" b="b"/>
                <a:pathLst>
                  <a:path w="1427" h="1008" fill="none" extrusionOk="0">
                    <a:moveTo>
                      <a:pt x="1426" y="596"/>
                    </a:moveTo>
                    <a:cubicBezTo>
                      <a:pt x="923" y="490"/>
                      <a:pt x="370" y="646"/>
                      <a:pt x="1" y="1008"/>
                    </a:cubicBezTo>
                    <a:cubicBezTo>
                      <a:pt x="79" y="674"/>
                      <a:pt x="157" y="334"/>
                      <a:pt x="100"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7"/>
              <p:cNvSpPr/>
              <p:nvPr/>
            </p:nvSpPr>
            <p:spPr>
              <a:xfrm>
                <a:off x="7581262" y="4423819"/>
                <a:ext cx="38022" cy="130064"/>
              </a:xfrm>
              <a:custGeom>
                <a:avLst/>
                <a:gdLst/>
                <a:ahLst/>
                <a:cxnLst/>
                <a:rect l="l" t="t" r="r" b="b"/>
                <a:pathLst>
                  <a:path w="618" h="2114" fill="none" extrusionOk="0">
                    <a:moveTo>
                      <a:pt x="313" y="2114"/>
                    </a:moveTo>
                    <a:cubicBezTo>
                      <a:pt x="525" y="1703"/>
                      <a:pt x="618" y="1256"/>
                      <a:pt x="511" y="816"/>
                    </a:cubicBezTo>
                    <a:cubicBezTo>
                      <a:pt x="433" y="497"/>
                      <a:pt x="249" y="214"/>
                      <a:pt x="1"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7"/>
              <p:cNvSpPr/>
              <p:nvPr/>
            </p:nvSpPr>
            <p:spPr>
              <a:xfrm>
                <a:off x="7365310" y="3270777"/>
                <a:ext cx="761372" cy="132956"/>
              </a:xfrm>
              <a:custGeom>
                <a:avLst/>
                <a:gdLst/>
                <a:ahLst/>
                <a:cxnLst/>
                <a:rect l="l" t="t" r="r" b="b"/>
                <a:pathLst>
                  <a:path w="12375" h="2161" extrusionOk="0">
                    <a:moveTo>
                      <a:pt x="1561" y="1"/>
                    </a:moveTo>
                    <a:cubicBezTo>
                      <a:pt x="1695" y="208"/>
                      <a:pt x="1980" y="479"/>
                      <a:pt x="2530" y="479"/>
                    </a:cubicBezTo>
                    <a:cubicBezTo>
                      <a:pt x="2563" y="479"/>
                      <a:pt x="2597" y="478"/>
                      <a:pt x="2632" y="476"/>
                    </a:cubicBezTo>
                    <a:cubicBezTo>
                      <a:pt x="3135" y="448"/>
                      <a:pt x="3440" y="214"/>
                      <a:pt x="3624" y="1"/>
                    </a:cubicBezTo>
                    <a:close/>
                    <a:moveTo>
                      <a:pt x="256" y="1"/>
                    </a:moveTo>
                    <a:cubicBezTo>
                      <a:pt x="58" y="370"/>
                      <a:pt x="1" y="682"/>
                      <a:pt x="1" y="682"/>
                    </a:cubicBezTo>
                    <a:cubicBezTo>
                      <a:pt x="1" y="682"/>
                      <a:pt x="74" y="705"/>
                      <a:pt x="195" y="705"/>
                    </a:cubicBezTo>
                    <a:cubicBezTo>
                      <a:pt x="442" y="705"/>
                      <a:pt x="889" y="606"/>
                      <a:pt x="1313" y="1"/>
                    </a:cubicBezTo>
                    <a:close/>
                    <a:moveTo>
                      <a:pt x="4064" y="1"/>
                    </a:moveTo>
                    <a:cubicBezTo>
                      <a:pt x="4262" y="270"/>
                      <a:pt x="4581" y="611"/>
                      <a:pt x="5007" y="710"/>
                    </a:cubicBezTo>
                    <a:cubicBezTo>
                      <a:pt x="5089" y="730"/>
                      <a:pt x="5169" y="738"/>
                      <a:pt x="5245" y="738"/>
                    </a:cubicBezTo>
                    <a:cubicBezTo>
                      <a:pt x="5866" y="738"/>
                      <a:pt x="6304" y="171"/>
                      <a:pt x="6305" y="171"/>
                    </a:cubicBezTo>
                    <a:lnTo>
                      <a:pt x="6305" y="171"/>
                    </a:lnTo>
                    <a:cubicBezTo>
                      <a:pt x="6305" y="171"/>
                      <a:pt x="6276" y="717"/>
                      <a:pt x="6957" y="937"/>
                    </a:cubicBezTo>
                    <a:cubicBezTo>
                      <a:pt x="7034" y="962"/>
                      <a:pt x="7108" y="972"/>
                      <a:pt x="7180" y="972"/>
                    </a:cubicBezTo>
                    <a:cubicBezTo>
                      <a:pt x="7747" y="972"/>
                      <a:pt x="8127" y="285"/>
                      <a:pt x="8127" y="285"/>
                    </a:cubicBezTo>
                    <a:cubicBezTo>
                      <a:pt x="8127" y="285"/>
                      <a:pt x="8184" y="554"/>
                      <a:pt x="8361" y="604"/>
                    </a:cubicBezTo>
                    <a:cubicBezTo>
                      <a:pt x="8375" y="608"/>
                      <a:pt x="8388" y="610"/>
                      <a:pt x="8402" y="610"/>
                    </a:cubicBezTo>
                    <a:cubicBezTo>
                      <a:pt x="8574" y="610"/>
                      <a:pt x="8744" y="306"/>
                      <a:pt x="8744" y="306"/>
                    </a:cubicBezTo>
                    <a:cubicBezTo>
                      <a:pt x="8744" y="306"/>
                      <a:pt x="8961" y="845"/>
                      <a:pt x="9674" y="845"/>
                    </a:cubicBezTo>
                    <a:cubicBezTo>
                      <a:pt x="9814" y="845"/>
                      <a:pt x="9974" y="824"/>
                      <a:pt x="10155" y="774"/>
                    </a:cubicBezTo>
                    <a:lnTo>
                      <a:pt x="10155" y="774"/>
                    </a:lnTo>
                    <a:cubicBezTo>
                      <a:pt x="10155" y="774"/>
                      <a:pt x="9836" y="1689"/>
                      <a:pt x="10850" y="1767"/>
                    </a:cubicBezTo>
                    <a:cubicBezTo>
                      <a:pt x="10850" y="1767"/>
                      <a:pt x="10885" y="2100"/>
                      <a:pt x="11148" y="2107"/>
                    </a:cubicBezTo>
                    <a:cubicBezTo>
                      <a:pt x="11152" y="2107"/>
                      <a:pt x="11157" y="2107"/>
                      <a:pt x="11162" y="2107"/>
                    </a:cubicBezTo>
                    <a:cubicBezTo>
                      <a:pt x="11362" y="2107"/>
                      <a:pt x="11417" y="1841"/>
                      <a:pt x="11429" y="1748"/>
                    </a:cubicBezTo>
                    <a:lnTo>
                      <a:pt x="11429" y="1748"/>
                    </a:lnTo>
                    <a:cubicBezTo>
                      <a:pt x="11420" y="1847"/>
                      <a:pt x="11433" y="2160"/>
                      <a:pt x="11763" y="2160"/>
                    </a:cubicBezTo>
                    <a:cubicBezTo>
                      <a:pt x="11873" y="2160"/>
                      <a:pt x="12019" y="2125"/>
                      <a:pt x="12211" y="2036"/>
                    </a:cubicBezTo>
                    <a:cubicBezTo>
                      <a:pt x="12211" y="2036"/>
                      <a:pt x="12374" y="902"/>
                      <a:pt x="117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7"/>
              <p:cNvSpPr/>
              <p:nvPr/>
            </p:nvSpPr>
            <p:spPr>
              <a:xfrm>
                <a:off x="7365310" y="3277791"/>
                <a:ext cx="751343" cy="141384"/>
              </a:xfrm>
              <a:custGeom>
                <a:avLst/>
                <a:gdLst/>
                <a:ahLst/>
                <a:cxnLst/>
                <a:rect l="l" t="t" r="r" b="b"/>
                <a:pathLst>
                  <a:path w="12212" h="2298" fill="none" extrusionOk="0">
                    <a:moveTo>
                      <a:pt x="1" y="568"/>
                    </a:moveTo>
                    <a:cubicBezTo>
                      <a:pt x="1" y="568"/>
                      <a:pt x="625" y="773"/>
                      <a:pt x="1228" y="0"/>
                    </a:cubicBezTo>
                    <a:moveTo>
                      <a:pt x="4262" y="128"/>
                    </a:moveTo>
                    <a:cubicBezTo>
                      <a:pt x="4454" y="327"/>
                      <a:pt x="4702" y="525"/>
                      <a:pt x="5007" y="596"/>
                    </a:cubicBezTo>
                    <a:cubicBezTo>
                      <a:pt x="5751" y="773"/>
                      <a:pt x="6305" y="57"/>
                      <a:pt x="6305" y="57"/>
                    </a:cubicBezTo>
                    <a:cubicBezTo>
                      <a:pt x="6305" y="57"/>
                      <a:pt x="6276" y="603"/>
                      <a:pt x="6957" y="823"/>
                    </a:cubicBezTo>
                    <a:cubicBezTo>
                      <a:pt x="7382" y="958"/>
                      <a:pt x="7737" y="667"/>
                      <a:pt x="7935" y="433"/>
                    </a:cubicBezTo>
                    <a:moveTo>
                      <a:pt x="8127" y="171"/>
                    </a:moveTo>
                    <a:cubicBezTo>
                      <a:pt x="8127" y="171"/>
                      <a:pt x="8184" y="440"/>
                      <a:pt x="8361" y="490"/>
                    </a:cubicBezTo>
                    <a:cubicBezTo>
                      <a:pt x="8545" y="539"/>
                      <a:pt x="8744" y="192"/>
                      <a:pt x="8744" y="192"/>
                    </a:cubicBezTo>
                    <a:cubicBezTo>
                      <a:pt x="8744" y="192"/>
                      <a:pt x="9056" y="965"/>
                      <a:pt x="10155" y="660"/>
                    </a:cubicBezTo>
                    <a:cubicBezTo>
                      <a:pt x="10155" y="660"/>
                      <a:pt x="9914" y="1355"/>
                      <a:pt x="10531" y="1589"/>
                    </a:cubicBezTo>
                    <a:moveTo>
                      <a:pt x="10850" y="1653"/>
                    </a:moveTo>
                    <a:cubicBezTo>
                      <a:pt x="10850" y="1653"/>
                      <a:pt x="10885" y="1979"/>
                      <a:pt x="11148" y="1993"/>
                    </a:cubicBezTo>
                    <a:cubicBezTo>
                      <a:pt x="11374" y="2007"/>
                      <a:pt x="11424" y="1688"/>
                      <a:pt x="11431" y="1617"/>
                    </a:cubicBezTo>
                    <a:cubicBezTo>
                      <a:pt x="11417" y="1709"/>
                      <a:pt x="11403" y="2298"/>
                      <a:pt x="12211" y="1922"/>
                    </a:cubicBezTo>
                    <a:moveTo>
                      <a:pt x="3149" y="242"/>
                    </a:moveTo>
                    <a:cubicBezTo>
                      <a:pt x="3007" y="305"/>
                      <a:pt x="2830" y="348"/>
                      <a:pt x="2632" y="362"/>
                    </a:cubicBezTo>
                    <a:cubicBezTo>
                      <a:pt x="2121" y="390"/>
                      <a:pt x="1816" y="192"/>
                      <a:pt x="1646"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7"/>
              <p:cNvSpPr/>
              <p:nvPr/>
            </p:nvSpPr>
            <p:spPr>
              <a:xfrm>
                <a:off x="7972190" y="3730616"/>
                <a:ext cx="188082" cy="356476"/>
              </a:xfrm>
              <a:custGeom>
                <a:avLst/>
                <a:gdLst/>
                <a:ahLst/>
                <a:cxnLst/>
                <a:rect l="l" t="t" r="r" b="b"/>
                <a:pathLst>
                  <a:path w="3057" h="5794" extrusionOk="0">
                    <a:moveTo>
                      <a:pt x="518" y="1"/>
                    </a:moveTo>
                    <a:cubicBezTo>
                      <a:pt x="518" y="1"/>
                      <a:pt x="0" y="710"/>
                      <a:pt x="1347" y="1064"/>
                    </a:cubicBezTo>
                    <a:cubicBezTo>
                      <a:pt x="1347" y="1064"/>
                      <a:pt x="773" y="1717"/>
                      <a:pt x="1404" y="2560"/>
                    </a:cubicBezTo>
                    <a:cubicBezTo>
                      <a:pt x="1404" y="2560"/>
                      <a:pt x="170" y="2858"/>
                      <a:pt x="780" y="4269"/>
                    </a:cubicBezTo>
                    <a:cubicBezTo>
                      <a:pt x="780" y="4269"/>
                      <a:pt x="504" y="4759"/>
                      <a:pt x="702" y="4971"/>
                    </a:cubicBezTo>
                    <a:cubicBezTo>
                      <a:pt x="737" y="5006"/>
                      <a:pt x="774" y="5020"/>
                      <a:pt x="812" y="5020"/>
                    </a:cubicBezTo>
                    <a:cubicBezTo>
                      <a:pt x="1001" y="5020"/>
                      <a:pt x="1213" y="4666"/>
                      <a:pt x="1213" y="4666"/>
                    </a:cubicBezTo>
                    <a:cubicBezTo>
                      <a:pt x="1213" y="4666"/>
                      <a:pt x="1305" y="5659"/>
                      <a:pt x="1971" y="5794"/>
                    </a:cubicBezTo>
                    <a:cubicBezTo>
                      <a:pt x="1971" y="5794"/>
                      <a:pt x="3056" y="4170"/>
                      <a:pt x="2872" y="2241"/>
                    </a:cubicBezTo>
                    <a:cubicBezTo>
                      <a:pt x="2687" y="313"/>
                      <a:pt x="518"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7"/>
              <p:cNvSpPr/>
              <p:nvPr/>
            </p:nvSpPr>
            <p:spPr>
              <a:xfrm>
                <a:off x="7982649" y="3796078"/>
                <a:ext cx="110868" cy="291013"/>
              </a:xfrm>
              <a:custGeom>
                <a:avLst/>
                <a:gdLst/>
                <a:ahLst/>
                <a:cxnLst/>
                <a:rect l="l" t="t" r="r" b="b"/>
                <a:pathLst>
                  <a:path w="1802" h="4730" fill="none" extrusionOk="0">
                    <a:moveTo>
                      <a:pt x="1177" y="0"/>
                    </a:moveTo>
                    <a:cubicBezTo>
                      <a:pt x="1177" y="0"/>
                      <a:pt x="603" y="653"/>
                      <a:pt x="1234" y="1496"/>
                    </a:cubicBezTo>
                    <a:cubicBezTo>
                      <a:pt x="1234" y="1496"/>
                      <a:pt x="0" y="1794"/>
                      <a:pt x="610" y="3205"/>
                    </a:cubicBezTo>
                    <a:cubicBezTo>
                      <a:pt x="610" y="3205"/>
                      <a:pt x="334" y="3695"/>
                      <a:pt x="532" y="3907"/>
                    </a:cubicBezTo>
                    <a:cubicBezTo>
                      <a:pt x="738" y="4113"/>
                      <a:pt x="1043" y="3602"/>
                      <a:pt x="1043" y="3602"/>
                    </a:cubicBezTo>
                    <a:cubicBezTo>
                      <a:pt x="1043" y="3602"/>
                      <a:pt x="1135" y="4595"/>
                      <a:pt x="1801" y="473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7"/>
              <p:cNvSpPr/>
              <p:nvPr/>
            </p:nvSpPr>
            <p:spPr>
              <a:xfrm>
                <a:off x="7980004" y="3730616"/>
                <a:ext cx="47620" cy="55926"/>
              </a:xfrm>
              <a:custGeom>
                <a:avLst/>
                <a:gdLst/>
                <a:ahLst/>
                <a:cxnLst/>
                <a:rect l="l" t="t" r="r" b="b"/>
                <a:pathLst>
                  <a:path w="774" h="909" fill="none" extrusionOk="0">
                    <a:moveTo>
                      <a:pt x="391" y="1"/>
                    </a:moveTo>
                    <a:cubicBezTo>
                      <a:pt x="391" y="1"/>
                      <a:pt x="1" y="532"/>
                      <a:pt x="774" y="908"/>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7"/>
              <p:cNvSpPr/>
              <p:nvPr/>
            </p:nvSpPr>
            <p:spPr>
              <a:xfrm>
                <a:off x="7375830" y="3659247"/>
                <a:ext cx="95118" cy="91180"/>
              </a:xfrm>
              <a:custGeom>
                <a:avLst/>
                <a:gdLst/>
                <a:ahLst/>
                <a:cxnLst/>
                <a:rect l="l" t="t" r="r" b="b"/>
                <a:pathLst>
                  <a:path w="1546" h="1482" extrusionOk="0">
                    <a:moveTo>
                      <a:pt x="824" y="0"/>
                    </a:moveTo>
                    <a:cubicBezTo>
                      <a:pt x="635" y="0"/>
                      <a:pt x="446" y="68"/>
                      <a:pt x="305" y="196"/>
                    </a:cubicBezTo>
                    <a:cubicBezTo>
                      <a:pt x="78" y="402"/>
                      <a:pt x="0" y="749"/>
                      <a:pt x="113" y="1026"/>
                    </a:cubicBezTo>
                    <a:cubicBezTo>
                      <a:pt x="221" y="1295"/>
                      <a:pt x="508" y="1481"/>
                      <a:pt x="791" y="1481"/>
                    </a:cubicBezTo>
                    <a:cubicBezTo>
                      <a:pt x="806" y="1481"/>
                      <a:pt x="822" y="1481"/>
                      <a:pt x="837" y="1480"/>
                    </a:cubicBezTo>
                    <a:cubicBezTo>
                      <a:pt x="1142" y="1458"/>
                      <a:pt x="1418" y="1217"/>
                      <a:pt x="1482" y="920"/>
                    </a:cubicBezTo>
                    <a:cubicBezTo>
                      <a:pt x="1546" y="629"/>
                      <a:pt x="1447" y="218"/>
                      <a:pt x="1156" y="76"/>
                    </a:cubicBezTo>
                    <a:cubicBezTo>
                      <a:pt x="1052" y="25"/>
                      <a:pt x="938" y="0"/>
                      <a:pt x="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7"/>
              <p:cNvSpPr/>
              <p:nvPr/>
            </p:nvSpPr>
            <p:spPr>
              <a:xfrm>
                <a:off x="7415083" y="3697884"/>
                <a:ext cx="24487" cy="24056"/>
              </a:xfrm>
              <a:custGeom>
                <a:avLst/>
                <a:gdLst/>
                <a:ahLst/>
                <a:cxnLst/>
                <a:rect l="l" t="t" r="r" b="b"/>
                <a:pathLst>
                  <a:path w="398" h="391" fill="none" extrusionOk="0">
                    <a:moveTo>
                      <a:pt x="248" y="22"/>
                    </a:moveTo>
                    <a:cubicBezTo>
                      <a:pt x="163" y="1"/>
                      <a:pt x="64" y="50"/>
                      <a:pt x="36" y="128"/>
                    </a:cubicBezTo>
                    <a:cubicBezTo>
                      <a:pt x="0" y="214"/>
                      <a:pt x="43" y="320"/>
                      <a:pt x="128" y="355"/>
                    </a:cubicBezTo>
                    <a:cubicBezTo>
                      <a:pt x="206" y="391"/>
                      <a:pt x="312" y="355"/>
                      <a:pt x="355" y="277"/>
                    </a:cubicBezTo>
                    <a:cubicBezTo>
                      <a:pt x="397" y="199"/>
                      <a:pt x="376" y="65"/>
                      <a:pt x="248" y="22"/>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7"/>
              <p:cNvSpPr/>
              <p:nvPr/>
            </p:nvSpPr>
            <p:spPr>
              <a:xfrm>
                <a:off x="8085580" y="3818535"/>
                <a:ext cx="209493" cy="149444"/>
              </a:xfrm>
              <a:custGeom>
                <a:avLst/>
                <a:gdLst/>
                <a:ahLst/>
                <a:cxnLst/>
                <a:rect l="l" t="t" r="r" b="b"/>
                <a:pathLst>
                  <a:path w="3405" h="2429" extrusionOk="0">
                    <a:moveTo>
                      <a:pt x="1634" y="0"/>
                    </a:moveTo>
                    <a:cubicBezTo>
                      <a:pt x="1570" y="0"/>
                      <a:pt x="1507" y="28"/>
                      <a:pt x="1454" y="75"/>
                    </a:cubicBezTo>
                    <a:cubicBezTo>
                      <a:pt x="1383" y="132"/>
                      <a:pt x="1341" y="210"/>
                      <a:pt x="1312" y="295"/>
                    </a:cubicBezTo>
                    <a:cubicBezTo>
                      <a:pt x="1220" y="536"/>
                      <a:pt x="1220" y="805"/>
                      <a:pt x="1284" y="1075"/>
                    </a:cubicBezTo>
                    <a:cubicBezTo>
                      <a:pt x="1171" y="926"/>
                      <a:pt x="1008" y="826"/>
                      <a:pt x="830" y="784"/>
                    </a:cubicBezTo>
                    <a:cubicBezTo>
                      <a:pt x="788" y="771"/>
                      <a:pt x="741" y="764"/>
                      <a:pt x="696" y="764"/>
                    </a:cubicBezTo>
                    <a:cubicBezTo>
                      <a:pt x="612" y="764"/>
                      <a:pt x="531" y="788"/>
                      <a:pt x="476" y="848"/>
                    </a:cubicBezTo>
                    <a:cubicBezTo>
                      <a:pt x="405" y="926"/>
                      <a:pt x="391" y="1053"/>
                      <a:pt x="433" y="1153"/>
                    </a:cubicBezTo>
                    <a:cubicBezTo>
                      <a:pt x="469" y="1259"/>
                      <a:pt x="540" y="1344"/>
                      <a:pt x="618" y="1422"/>
                    </a:cubicBezTo>
                    <a:cubicBezTo>
                      <a:pt x="696" y="1493"/>
                      <a:pt x="774" y="1571"/>
                      <a:pt x="823" y="1670"/>
                    </a:cubicBezTo>
                    <a:cubicBezTo>
                      <a:pt x="719" y="1641"/>
                      <a:pt x="609" y="1617"/>
                      <a:pt x="499" y="1617"/>
                    </a:cubicBezTo>
                    <a:cubicBezTo>
                      <a:pt x="475" y="1617"/>
                      <a:pt x="450" y="1618"/>
                      <a:pt x="426" y="1621"/>
                    </a:cubicBezTo>
                    <a:cubicBezTo>
                      <a:pt x="298" y="1635"/>
                      <a:pt x="164" y="1692"/>
                      <a:pt x="86" y="1805"/>
                    </a:cubicBezTo>
                    <a:cubicBezTo>
                      <a:pt x="8" y="1911"/>
                      <a:pt x="1" y="2067"/>
                      <a:pt x="86" y="2174"/>
                    </a:cubicBezTo>
                    <a:cubicBezTo>
                      <a:pt x="142" y="2245"/>
                      <a:pt x="228" y="2280"/>
                      <a:pt x="313" y="2308"/>
                    </a:cubicBezTo>
                    <a:cubicBezTo>
                      <a:pt x="586" y="2394"/>
                      <a:pt x="869" y="2429"/>
                      <a:pt x="1155" y="2429"/>
                    </a:cubicBezTo>
                    <a:cubicBezTo>
                      <a:pt x="1440" y="2429"/>
                      <a:pt x="1727" y="2394"/>
                      <a:pt x="2007" y="2337"/>
                    </a:cubicBezTo>
                    <a:cubicBezTo>
                      <a:pt x="2248" y="2294"/>
                      <a:pt x="2490" y="2230"/>
                      <a:pt x="2716" y="2124"/>
                    </a:cubicBezTo>
                    <a:cubicBezTo>
                      <a:pt x="2936" y="2018"/>
                      <a:pt x="3142" y="1869"/>
                      <a:pt x="3284" y="1663"/>
                    </a:cubicBezTo>
                    <a:cubicBezTo>
                      <a:pt x="3348" y="1564"/>
                      <a:pt x="3404" y="1429"/>
                      <a:pt x="3340" y="1323"/>
                    </a:cubicBezTo>
                    <a:cubicBezTo>
                      <a:pt x="3284" y="1231"/>
                      <a:pt x="3163" y="1202"/>
                      <a:pt x="3050" y="1202"/>
                    </a:cubicBezTo>
                    <a:cubicBezTo>
                      <a:pt x="2837" y="1209"/>
                      <a:pt x="2624" y="1294"/>
                      <a:pt x="2376" y="1458"/>
                    </a:cubicBezTo>
                    <a:cubicBezTo>
                      <a:pt x="2532" y="1252"/>
                      <a:pt x="2638" y="1011"/>
                      <a:pt x="2688" y="756"/>
                    </a:cubicBezTo>
                    <a:cubicBezTo>
                      <a:pt x="2702" y="663"/>
                      <a:pt x="2709" y="550"/>
                      <a:pt x="2638" y="486"/>
                    </a:cubicBezTo>
                    <a:cubicBezTo>
                      <a:pt x="2602" y="453"/>
                      <a:pt x="2557" y="439"/>
                      <a:pt x="2509" y="439"/>
                    </a:cubicBezTo>
                    <a:cubicBezTo>
                      <a:pt x="2446" y="439"/>
                      <a:pt x="2379" y="464"/>
                      <a:pt x="2326" y="500"/>
                    </a:cubicBezTo>
                    <a:cubicBezTo>
                      <a:pt x="2149" y="614"/>
                      <a:pt x="2043" y="805"/>
                      <a:pt x="1944" y="990"/>
                    </a:cubicBezTo>
                    <a:cubicBezTo>
                      <a:pt x="1979" y="763"/>
                      <a:pt x="1972" y="529"/>
                      <a:pt x="1915" y="309"/>
                    </a:cubicBezTo>
                    <a:cubicBezTo>
                      <a:pt x="1887" y="188"/>
                      <a:pt x="1830" y="46"/>
                      <a:pt x="1702" y="11"/>
                    </a:cubicBezTo>
                    <a:cubicBezTo>
                      <a:pt x="1680" y="4"/>
                      <a:pt x="1657" y="0"/>
                      <a:pt x="1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7"/>
              <p:cNvSpPr/>
              <p:nvPr/>
            </p:nvSpPr>
            <p:spPr>
              <a:xfrm>
                <a:off x="8165009" y="3902517"/>
                <a:ext cx="38453" cy="38453"/>
              </a:xfrm>
              <a:custGeom>
                <a:avLst/>
                <a:gdLst/>
                <a:ahLst/>
                <a:cxnLst/>
                <a:rect l="l" t="t" r="r" b="b"/>
                <a:pathLst>
                  <a:path w="625" h="625" fill="none" extrusionOk="0">
                    <a:moveTo>
                      <a:pt x="426" y="57"/>
                    </a:moveTo>
                    <a:cubicBezTo>
                      <a:pt x="298" y="0"/>
                      <a:pt x="128" y="57"/>
                      <a:pt x="64" y="185"/>
                    </a:cubicBezTo>
                    <a:cubicBezTo>
                      <a:pt x="0" y="312"/>
                      <a:pt x="50" y="490"/>
                      <a:pt x="177" y="561"/>
                    </a:cubicBezTo>
                    <a:cubicBezTo>
                      <a:pt x="305" y="624"/>
                      <a:pt x="482" y="575"/>
                      <a:pt x="553" y="447"/>
                    </a:cubicBezTo>
                    <a:cubicBezTo>
                      <a:pt x="624" y="327"/>
                      <a:pt x="582" y="135"/>
                      <a:pt x="426" y="57"/>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7"/>
              <p:cNvSpPr/>
              <p:nvPr/>
            </p:nvSpPr>
            <p:spPr>
              <a:xfrm>
                <a:off x="7788477" y="4111210"/>
                <a:ext cx="69031" cy="73522"/>
              </a:xfrm>
              <a:custGeom>
                <a:avLst/>
                <a:gdLst/>
                <a:ahLst/>
                <a:cxnLst/>
                <a:rect l="l" t="t" r="r" b="b"/>
                <a:pathLst>
                  <a:path w="1122" h="1195" extrusionOk="0">
                    <a:moveTo>
                      <a:pt x="553" y="1"/>
                    </a:moveTo>
                    <a:cubicBezTo>
                      <a:pt x="518" y="1"/>
                      <a:pt x="482" y="4"/>
                      <a:pt x="448" y="12"/>
                    </a:cubicBezTo>
                    <a:cubicBezTo>
                      <a:pt x="285" y="47"/>
                      <a:pt x="143" y="168"/>
                      <a:pt x="72" y="324"/>
                    </a:cubicBezTo>
                    <a:cubicBezTo>
                      <a:pt x="1" y="480"/>
                      <a:pt x="1" y="657"/>
                      <a:pt x="58" y="820"/>
                    </a:cubicBezTo>
                    <a:cubicBezTo>
                      <a:pt x="121" y="990"/>
                      <a:pt x="263" y="1139"/>
                      <a:pt x="441" y="1182"/>
                    </a:cubicBezTo>
                    <a:cubicBezTo>
                      <a:pt x="474" y="1190"/>
                      <a:pt x="509" y="1194"/>
                      <a:pt x="544" y="1194"/>
                    </a:cubicBezTo>
                    <a:cubicBezTo>
                      <a:pt x="740" y="1194"/>
                      <a:pt x="938" y="1064"/>
                      <a:pt x="1022" y="877"/>
                    </a:cubicBezTo>
                    <a:cubicBezTo>
                      <a:pt x="1121" y="664"/>
                      <a:pt x="1114" y="374"/>
                      <a:pt x="909" y="147"/>
                    </a:cubicBezTo>
                    <a:cubicBezTo>
                      <a:pt x="819" y="52"/>
                      <a:pt x="686" y="1"/>
                      <a:pt x="5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7"/>
              <p:cNvSpPr/>
              <p:nvPr/>
            </p:nvSpPr>
            <p:spPr>
              <a:xfrm>
                <a:off x="7812903" y="4138958"/>
                <a:ext cx="20180" cy="20119"/>
              </a:xfrm>
              <a:custGeom>
                <a:avLst/>
                <a:gdLst/>
                <a:ahLst/>
                <a:cxnLst/>
                <a:rect l="l" t="t" r="r" b="b"/>
                <a:pathLst>
                  <a:path w="328" h="327" fill="none" extrusionOk="0">
                    <a:moveTo>
                      <a:pt x="235" y="36"/>
                    </a:moveTo>
                    <a:cubicBezTo>
                      <a:pt x="171" y="1"/>
                      <a:pt x="79" y="22"/>
                      <a:pt x="36" y="86"/>
                    </a:cubicBezTo>
                    <a:cubicBezTo>
                      <a:pt x="1" y="149"/>
                      <a:pt x="22" y="242"/>
                      <a:pt x="86" y="284"/>
                    </a:cubicBezTo>
                    <a:cubicBezTo>
                      <a:pt x="150" y="327"/>
                      <a:pt x="242" y="305"/>
                      <a:pt x="285" y="242"/>
                    </a:cubicBezTo>
                    <a:cubicBezTo>
                      <a:pt x="327" y="185"/>
                      <a:pt x="313" y="79"/>
                      <a:pt x="235" y="36"/>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7"/>
              <p:cNvSpPr/>
              <p:nvPr/>
            </p:nvSpPr>
            <p:spPr>
              <a:xfrm>
                <a:off x="7785463" y="4004095"/>
                <a:ext cx="60233" cy="57280"/>
              </a:xfrm>
              <a:custGeom>
                <a:avLst/>
                <a:gdLst/>
                <a:ahLst/>
                <a:cxnLst/>
                <a:rect l="l" t="t" r="r" b="b"/>
                <a:pathLst>
                  <a:path w="979" h="931" extrusionOk="0">
                    <a:moveTo>
                      <a:pt x="514" y="1"/>
                    </a:moveTo>
                    <a:cubicBezTo>
                      <a:pt x="406" y="1"/>
                      <a:pt x="299" y="35"/>
                      <a:pt x="213" y="101"/>
                    </a:cubicBezTo>
                    <a:cubicBezTo>
                      <a:pt x="71" y="214"/>
                      <a:pt x="0" y="427"/>
                      <a:pt x="57" y="604"/>
                    </a:cubicBezTo>
                    <a:cubicBezTo>
                      <a:pt x="114" y="781"/>
                      <a:pt x="284" y="916"/>
                      <a:pt x="468" y="930"/>
                    </a:cubicBezTo>
                    <a:cubicBezTo>
                      <a:pt x="474" y="931"/>
                      <a:pt x="479" y="931"/>
                      <a:pt x="484" y="931"/>
                    </a:cubicBezTo>
                    <a:cubicBezTo>
                      <a:pt x="670" y="931"/>
                      <a:pt x="846" y="812"/>
                      <a:pt x="915" y="647"/>
                    </a:cubicBezTo>
                    <a:cubicBezTo>
                      <a:pt x="979" y="470"/>
                      <a:pt x="979" y="186"/>
                      <a:pt x="745" y="58"/>
                    </a:cubicBezTo>
                    <a:cubicBezTo>
                      <a:pt x="673" y="19"/>
                      <a:pt x="593" y="1"/>
                      <a:pt x="5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7"/>
              <p:cNvSpPr/>
              <p:nvPr/>
            </p:nvSpPr>
            <p:spPr>
              <a:xfrm>
                <a:off x="7805089" y="4022060"/>
                <a:ext cx="21411" cy="20980"/>
              </a:xfrm>
              <a:custGeom>
                <a:avLst/>
                <a:gdLst/>
                <a:ahLst/>
                <a:cxnLst/>
                <a:rect l="l" t="t" r="r" b="b"/>
                <a:pathLst>
                  <a:path w="348" h="341" fill="none" extrusionOk="0">
                    <a:moveTo>
                      <a:pt x="227" y="29"/>
                    </a:moveTo>
                    <a:cubicBezTo>
                      <a:pt x="149" y="0"/>
                      <a:pt x="57" y="43"/>
                      <a:pt x="29" y="114"/>
                    </a:cubicBezTo>
                    <a:cubicBezTo>
                      <a:pt x="0" y="192"/>
                      <a:pt x="43" y="284"/>
                      <a:pt x="114" y="312"/>
                    </a:cubicBezTo>
                    <a:cubicBezTo>
                      <a:pt x="185" y="341"/>
                      <a:pt x="284" y="305"/>
                      <a:pt x="312" y="234"/>
                    </a:cubicBezTo>
                    <a:cubicBezTo>
                      <a:pt x="348" y="163"/>
                      <a:pt x="312" y="57"/>
                      <a:pt x="227" y="29"/>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7"/>
              <p:cNvSpPr/>
              <p:nvPr/>
            </p:nvSpPr>
            <p:spPr>
              <a:xfrm>
                <a:off x="8083858" y="3764824"/>
                <a:ext cx="60233" cy="57464"/>
              </a:xfrm>
              <a:custGeom>
                <a:avLst/>
                <a:gdLst/>
                <a:ahLst/>
                <a:cxnLst/>
                <a:rect l="l" t="t" r="r" b="b"/>
                <a:pathLst>
                  <a:path w="979" h="934" extrusionOk="0">
                    <a:moveTo>
                      <a:pt x="513" y="0"/>
                    </a:moveTo>
                    <a:cubicBezTo>
                      <a:pt x="406" y="0"/>
                      <a:pt x="299" y="34"/>
                      <a:pt x="213" y="104"/>
                    </a:cubicBezTo>
                    <a:cubicBezTo>
                      <a:pt x="64" y="218"/>
                      <a:pt x="0" y="430"/>
                      <a:pt x="57" y="608"/>
                    </a:cubicBezTo>
                    <a:cubicBezTo>
                      <a:pt x="114" y="785"/>
                      <a:pt x="284" y="919"/>
                      <a:pt x="468" y="934"/>
                    </a:cubicBezTo>
                    <a:cubicBezTo>
                      <a:pt x="474" y="934"/>
                      <a:pt x="479" y="934"/>
                      <a:pt x="484" y="934"/>
                    </a:cubicBezTo>
                    <a:cubicBezTo>
                      <a:pt x="670" y="934"/>
                      <a:pt x="846" y="815"/>
                      <a:pt x="908" y="643"/>
                    </a:cubicBezTo>
                    <a:cubicBezTo>
                      <a:pt x="979" y="473"/>
                      <a:pt x="979" y="182"/>
                      <a:pt x="738" y="54"/>
                    </a:cubicBezTo>
                    <a:cubicBezTo>
                      <a:pt x="669" y="19"/>
                      <a:pt x="591" y="0"/>
                      <a:pt x="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7"/>
              <p:cNvSpPr/>
              <p:nvPr/>
            </p:nvSpPr>
            <p:spPr>
              <a:xfrm>
                <a:off x="8103484" y="3782974"/>
                <a:ext cx="20980" cy="20980"/>
              </a:xfrm>
              <a:custGeom>
                <a:avLst/>
                <a:gdLst/>
                <a:ahLst/>
                <a:cxnLst/>
                <a:rect l="l" t="t" r="r" b="b"/>
                <a:pathLst>
                  <a:path w="341" h="341" fill="none" extrusionOk="0">
                    <a:moveTo>
                      <a:pt x="220" y="29"/>
                    </a:moveTo>
                    <a:cubicBezTo>
                      <a:pt x="149" y="1"/>
                      <a:pt x="57" y="43"/>
                      <a:pt x="29" y="114"/>
                    </a:cubicBezTo>
                    <a:cubicBezTo>
                      <a:pt x="0" y="192"/>
                      <a:pt x="43" y="284"/>
                      <a:pt x="114" y="313"/>
                    </a:cubicBezTo>
                    <a:cubicBezTo>
                      <a:pt x="185" y="341"/>
                      <a:pt x="277" y="305"/>
                      <a:pt x="312" y="235"/>
                    </a:cubicBezTo>
                    <a:cubicBezTo>
                      <a:pt x="341" y="164"/>
                      <a:pt x="312" y="57"/>
                      <a:pt x="220" y="29"/>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7"/>
              <p:cNvSpPr/>
              <p:nvPr/>
            </p:nvSpPr>
            <p:spPr>
              <a:xfrm>
                <a:off x="7651092" y="3481931"/>
                <a:ext cx="190235" cy="118313"/>
              </a:xfrm>
              <a:custGeom>
                <a:avLst/>
                <a:gdLst/>
                <a:ahLst/>
                <a:cxnLst/>
                <a:rect l="l" t="t" r="r" b="b"/>
                <a:pathLst>
                  <a:path w="3092" h="1923" extrusionOk="0">
                    <a:moveTo>
                      <a:pt x="1586" y="0"/>
                    </a:moveTo>
                    <a:cubicBezTo>
                      <a:pt x="1522" y="0"/>
                      <a:pt x="1454" y="45"/>
                      <a:pt x="1411" y="93"/>
                    </a:cubicBezTo>
                    <a:cubicBezTo>
                      <a:pt x="1298" y="214"/>
                      <a:pt x="1234" y="377"/>
                      <a:pt x="1213" y="540"/>
                    </a:cubicBezTo>
                    <a:cubicBezTo>
                      <a:pt x="1184" y="710"/>
                      <a:pt x="1199" y="873"/>
                      <a:pt x="1206" y="1043"/>
                    </a:cubicBezTo>
                    <a:cubicBezTo>
                      <a:pt x="1078" y="845"/>
                      <a:pt x="950" y="696"/>
                      <a:pt x="794" y="604"/>
                    </a:cubicBezTo>
                    <a:cubicBezTo>
                      <a:pt x="738" y="571"/>
                      <a:pt x="673" y="547"/>
                      <a:pt x="611" y="547"/>
                    </a:cubicBezTo>
                    <a:cubicBezTo>
                      <a:pt x="578" y="547"/>
                      <a:pt x="547" y="554"/>
                      <a:pt x="518" y="568"/>
                    </a:cubicBezTo>
                    <a:cubicBezTo>
                      <a:pt x="426" y="625"/>
                      <a:pt x="412" y="753"/>
                      <a:pt x="426" y="859"/>
                    </a:cubicBezTo>
                    <a:cubicBezTo>
                      <a:pt x="447" y="1057"/>
                      <a:pt x="560" y="1249"/>
                      <a:pt x="716" y="1369"/>
                    </a:cubicBezTo>
                    <a:cubicBezTo>
                      <a:pt x="511" y="1377"/>
                      <a:pt x="348" y="1377"/>
                      <a:pt x="185" y="1405"/>
                    </a:cubicBezTo>
                    <a:cubicBezTo>
                      <a:pt x="135" y="1412"/>
                      <a:pt x="85" y="1419"/>
                      <a:pt x="57" y="1455"/>
                    </a:cubicBezTo>
                    <a:cubicBezTo>
                      <a:pt x="0" y="1511"/>
                      <a:pt x="29" y="1611"/>
                      <a:pt x="78" y="1674"/>
                    </a:cubicBezTo>
                    <a:cubicBezTo>
                      <a:pt x="248" y="1894"/>
                      <a:pt x="568" y="1922"/>
                      <a:pt x="844" y="1922"/>
                    </a:cubicBezTo>
                    <a:cubicBezTo>
                      <a:pt x="1518" y="1922"/>
                      <a:pt x="2206" y="1859"/>
                      <a:pt x="2815" y="1575"/>
                    </a:cubicBezTo>
                    <a:cubicBezTo>
                      <a:pt x="2893" y="1540"/>
                      <a:pt x="2971" y="1497"/>
                      <a:pt x="3028" y="1433"/>
                    </a:cubicBezTo>
                    <a:cubicBezTo>
                      <a:pt x="3078" y="1362"/>
                      <a:pt x="3092" y="1263"/>
                      <a:pt x="3042" y="1192"/>
                    </a:cubicBezTo>
                    <a:cubicBezTo>
                      <a:pt x="3000" y="1143"/>
                      <a:pt x="2936" y="1121"/>
                      <a:pt x="2872" y="1114"/>
                    </a:cubicBezTo>
                    <a:cubicBezTo>
                      <a:pt x="2824" y="1105"/>
                      <a:pt x="2774" y="1101"/>
                      <a:pt x="2724" y="1101"/>
                    </a:cubicBezTo>
                    <a:cubicBezTo>
                      <a:pt x="2576" y="1101"/>
                      <a:pt x="2425" y="1139"/>
                      <a:pt x="2298" y="1213"/>
                    </a:cubicBezTo>
                    <a:cubicBezTo>
                      <a:pt x="2461" y="1086"/>
                      <a:pt x="2603" y="916"/>
                      <a:pt x="2695" y="724"/>
                    </a:cubicBezTo>
                    <a:cubicBezTo>
                      <a:pt x="2716" y="675"/>
                      <a:pt x="2744" y="611"/>
                      <a:pt x="2723" y="554"/>
                    </a:cubicBezTo>
                    <a:cubicBezTo>
                      <a:pt x="2702" y="490"/>
                      <a:pt x="2638" y="455"/>
                      <a:pt x="2574" y="448"/>
                    </a:cubicBezTo>
                    <a:cubicBezTo>
                      <a:pt x="2510" y="448"/>
                      <a:pt x="2447" y="469"/>
                      <a:pt x="2390" y="497"/>
                    </a:cubicBezTo>
                    <a:cubicBezTo>
                      <a:pt x="2156" y="604"/>
                      <a:pt x="1950" y="774"/>
                      <a:pt x="1808" y="987"/>
                    </a:cubicBezTo>
                    <a:cubicBezTo>
                      <a:pt x="1794" y="731"/>
                      <a:pt x="1794" y="469"/>
                      <a:pt x="1752" y="214"/>
                    </a:cubicBezTo>
                    <a:cubicBezTo>
                      <a:pt x="1745" y="136"/>
                      <a:pt x="1716" y="43"/>
                      <a:pt x="1645" y="15"/>
                    </a:cubicBezTo>
                    <a:cubicBezTo>
                      <a:pt x="1627" y="5"/>
                      <a:pt x="1606" y="0"/>
                      <a:pt x="1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p:nvPr/>
            </p:nvSpPr>
            <p:spPr>
              <a:xfrm>
                <a:off x="7732244" y="3553916"/>
                <a:ext cx="28855" cy="26271"/>
              </a:xfrm>
              <a:custGeom>
                <a:avLst/>
                <a:gdLst/>
                <a:ahLst/>
                <a:cxnLst/>
                <a:rect l="l" t="t" r="r" b="b"/>
                <a:pathLst>
                  <a:path w="469" h="427" fill="none" extrusionOk="0">
                    <a:moveTo>
                      <a:pt x="376" y="86"/>
                    </a:moveTo>
                    <a:cubicBezTo>
                      <a:pt x="305" y="1"/>
                      <a:pt x="149" y="1"/>
                      <a:pt x="78" y="79"/>
                    </a:cubicBezTo>
                    <a:cubicBezTo>
                      <a:pt x="0" y="164"/>
                      <a:pt x="14" y="313"/>
                      <a:pt x="107" y="377"/>
                    </a:cubicBezTo>
                    <a:cubicBezTo>
                      <a:pt x="163" y="419"/>
                      <a:pt x="241" y="426"/>
                      <a:pt x="298" y="405"/>
                    </a:cubicBezTo>
                    <a:cubicBezTo>
                      <a:pt x="411" y="355"/>
                      <a:pt x="468" y="192"/>
                      <a:pt x="376" y="86"/>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7"/>
              <p:cNvSpPr/>
              <p:nvPr/>
            </p:nvSpPr>
            <p:spPr>
              <a:xfrm>
                <a:off x="7990463" y="3343746"/>
                <a:ext cx="183283" cy="136524"/>
              </a:xfrm>
              <a:custGeom>
                <a:avLst/>
                <a:gdLst/>
                <a:ahLst/>
                <a:cxnLst/>
                <a:rect l="l" t="t" r="r" b="b"/>
                <a:pathLst>
                  <a:path w="2979" h="2219" extrusionOk="0">
                    <a:moveTo>
                      <a:pt x="862" y="0"/>
                    </a:moveTo>
                    <a:cubicBezTo>
                      <a:pt x="847" y="0"/>
                      <a:pt x="832" y="2"/>
                      <a:pt x="816" y="6"/>
                    </a:cubicBezTo>
                    <a:cubicBezTo>
                      <a:pt x="667" y="35"/>
                      <a:pt x="611" y="219"/>
                      <a:pt x="604" y="368"/>
                    </a:cubicBezTo>
                    <a:cubicBezTo>
                      <a:pt x="597" y="751"/>
                      <a:pt x="731" y="1141"/>
                      <a:pt x="965" y="1467"/>
                    </a:cubicBezTo>
                    <a:cubicBezTo>
                      <a:pt x="941" y="1466"/>
                      <a:pt x="917" y="1465"/>
                      <a:pt x="893" y="1465"/>
                    </a:cubicBezTo>
                    <a:cubicBezTo>
                      <a:pt x="654" y="1465"/>
                      <a:pt x="412" y="1528"/>
                      <a:pt x="199" y="1644"/>
                    </a:cubicBezTo>
                    <a:cubicBezTo>
                      <a:pt x="114" y="1694"/>
                      <a:pt x="36" y="1758"/>
                      <a:pt x="15" y="1850"/>
                    </a:cubicBezTo>
                    <a:cubicBezTo>
                      <a:pt x="1" y="1935"/>
                      <a:pt x="51" y="2027"/>
                      <a:pt x="121" y="2077"/>
                    </a:cubicBezTo>
                    <a:cubicBezTo>
                      <a:pt x="192" y="2126"/>
                      <a:pt x="277" y="2148"/>
                      <a:pt x="370" y="2169"/>
                    </a:cubicBezTo>
                    <a:cubicBezTo>
                      <a:pt x="538" y="2203"/>
                      <a:pt x="709" y="2218"/>
                      <a:pt x="880" y="2218"/>
                    </a:cubicBezTo>
                    <a:cubicBezTo>
                      <a:pt x="1251" y="2218"/>
                      <a:pt x="1625" y="2144"/>
                      <a:pt x="1979" y="2013"/>
                    </a:cubicBezTo>
                    <a:cubicBezTo>
                      <a:pt x="2369" y="1878"/>
                      <a:pt x="2759" y="1644"/>
                      <a:pt x="2922" y="1261"/>
                    </a:cubicBezTo>
                    <a:cubicBezTo>
                      <a:pt x="2958" y="1176"/>
                      <a:pt x="2979" y="1084"/>
                      <a:pt x="2944" y="999"/>
                    </a:cubicBezTo>
                    <a:cubicBezTo>
                      <a:pt x="2907" y="896"/>
                      <a:pt x="2796" y="841"/>
                      <a:pt x="2681" y="841"/>
                    </a:cubicBezTo>
                    <a:cubicBezTo>
                      <a:pt x="2638" y="841"/>
                      <a:pt x="2594" y="849"/>
                      <a:pt x="2554" y="864"/>
                    </a:cubicBezTo>
                    <a:cubicBezTo>
                      <a:pt x="2412" y="914"/>
                      <a:pt x="2305" y="1041"/>
                      <a:pt x="2206" y="1119"/>
                    </a:cubicBezTo>
                    <a:cubicBezTo>
                      <a:pt x="2362" y="878"/>
                      <a:pt x="2447" y="595"/>
                      <a:pt x="2454" y="311"/>
                    </a:cubicBezTo>
                    <a:cubicBezTo>
                      <a:pt x="2454" y="226"/>
                      <a:pt x="2447" y="134"/>
                      <a:pt x="2398" y="70"/>
                    </a:cubicBezTo>
                    <a:cubicBezTo>
                      <a:pt x="2354" y="27"/>
                      <a:pt x="2292" y="6"/>
                      <a:pt x="2230" y="6"/>
                    </a:cubicBezTo>
                    <a:cubicBezTo>
                      <a:pt x="2200" y="6"/>
                      <a:pt x="2170" y="11"/>
                      <a:pt x="2142" y="20"/>
                    </a:cubicBezTo>
                    <a:cubicBezTo>
                      <a:pt x="2057" y="49"/>
                      <a:pt x="1986" y="113"/>
                      <a:pt x="1922" y="183"/>
                    </a:cubicBezTo>
                    <a:cubicBezTo>
                      <a:pt x="1717" y="410"/>
                      <a:pt x="1589" y="701"/>
                      <a:pt x="1561" y="1006"/>
                    </a:cubicBezTo>
                    <a:cubicBezTo>
                      <a:pt x="1455" y="701"/>
                      <a:pt x="1334" y="382"/>
                      <a:pt x="1114" y="141"/>
                    </a:cubicBezTo>
                    <a:cubicBezTo>
                      <a:pt x="1047" y="68"/>
                      <a:pt x="954" y="0"/>
                      <a:pt x="8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7"/>
              <p:cNvSpPr/>
              <p:nvPr/>
            </p:nvSpPr>
            <p:spPr>
              <a:xfrm>
                <a:off x="8074691" y="3429143"/>
                <a:ext cx="26210" cy="26702"/>
              </a:xfrm>
              <a:custGeom>
                <a:avLst/>
                <a:gdLst/>
                <a:ahLst/>
                <a:cxnLst/>
                <a:rect l="l" t="t" r="r" b="b"/>
                <a:pathLst>
                  <a:path w="426" h="434" fill="none" extrusionOk="0">
                    <a:moveTo>
                      <a:pt x="312" y="51"/>
                    </a:moveTo>
                    <a:cubicBezTo>
                      <a:pt x="227" y="1"/>
                      <a:pt x="107" y="29"/>
                      <a:pt x="50" y="114"/>
                    </a:cubicBezTo>
                    <a:cubicBezTo>
                      <a:pt x="0" y="192"/>
                      <a:pt x="22" y="320"/>
                      <a:pt x="100" y="377"/>
                    </a:cubicBezTo>
                    <a:cubicBezTo>
                      <a:pt x="185" y="433"/>
                      <a:pt x="305" y="412"/>
                      <a:pt x="369" y="334"/>
                    </a:cubicBezTo>
                    <a:cubicBezTo>
                      <a:pt x="426" y="256"/>
                      <a:pt x="426" y="114"/>
                      <a:pt x="312" y="51"/>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7"/>
              <p:cNvSpPr/>
              <p:nvPr/>
            </p:nvSpPr>
            <p:spPr>
              <a:xfrm>
                <a:off x="7570372" y="3323135"/>
                <a:ext cx="98686" cy="93703"/>
              </a:xfrm>
              <a:custGeom>
                <a:avLst/>
                <a:gdLst/>
                <a:ahLst/>
                <a:cxnLst/>
                <a:rect l="l" t="t" r="r" b="b"/>
                <a:pathLst>
                  <a:path w="1604" h="1523" extrusionOk="0">
                    <a:moveTo>
                      <a:pt x="833" y="0"/>
                    </a:moveTo>
                    <a:cubicBezTo>
                      <a:pt x="566" y="0"/>
                      <a:pt x="301" y="143"/>
                      <a:pt x="164" y="377"/>
                    </a:cubicBezTo>
                    <a:cubicBezTo>
                      <a:pt x="1" y="646"/>
                      <a:pt x="36" y="1022"/>
                      <a:pt x="242" y="1263"/>
                    </a:cubicBezTo>
                    <a:cubicBezTo>
                      <a:pt x="390" y="1431"/>
                      <a:pt x="610" y="1523"/>
                      <a:pt x="830" y="1523"/>
                    </a:cubicBezTo>
                    <a:cubicBezTo>
                      <a:pt x="927" y="1523"/>
                      <a:pt x="1023" y="1505"/>
                      <a:pt x="1114" y="1469"/>
                    </a:cubicBezTo>
                    <a:cubicBezTo>
                      <a:pt x="1404" y="1348"/>
                      <a:pt x="1603" y="1029"/>
                      <a:pt x="1582" y="710"/>
                    </a:cubicBezTo>
                    <a:cubicBezTo>
                      <a:pt x="1560" y="391"/>
                      <a:pt x="1326" y="86"/>
                      <a:pt x="979" y="15"/>
                    </a:cubicBezTo>
                    <a:cubicBezTo>
                      <a:pt x="931" y="5"/>
                      <a:pt x="882" y="0"/>
                      <a:pt x="8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7608333" y="3352360"/>
                <a:ext cx="29717" cy="29347"/>
              </a:xfrm>
              <a:custGeom>
                <a:avLst/>
                <a:gdLst/>
                <a:ahLst/>
                <a:cxnLst/>
                <a:rect l="l" t="t" r="r" b="b"/>
                <a:pathLst>
                  <a:path w="483" h="477" fill="none" extrusionOk="0">
                    <a:moveTo>
                      <a:pt x="341" y="58"/>
                    </a:moveTo>
                    <a:cubicBezTo>
                      <a:pt x="241" y="1"/>
                      <a:pt x="107" y="43"/>
                      <a:pt x="57" y="136"/>
                    </a:cubicBezTo>
                    <a:cubicBezTo>
                      <a:pt x="0" y="235"/>
                      <a:pt x="43" y="370"/>
                      <a:pt x="142" y="426"/>
                    </a:cubicBezTo>
                    <a:cubicBezTo>
                      <a:pt x="234" y="476"/>
                      <a:pt x="369" y="433"/>
                      <a:pt x="426" y="341"/>
                    </a:cubicBezTo>
                    <a:cubicBezTo>
                      <a:pt x="483" y="242"/>
                      <a:pt x="440" y="114"/>
                      <a:pt x="341" y="58"/>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7318243" y="3364480"/>
                <a:ext cx="92103" cy="85089"/>
              </a:xfrm>
              <a:custGeom>
                <a:avLst/>
                <a:gdLst/>
                <a:ahLst/>
                <a:cxnLst/>
                <a:rect l="l" t="t" r="r" b="b"/>
                <a:pathLst>
                  <a:path w="1497" h="1383" extrusionOk="0">
                    <a:moveTo>
                      <a:pt x="747" y="1"/>
                    </a:moveTo>
                    <a:cubicBezTo>
                      <a:pt x="552" y="1"/>
                      <a:pt x="354" y="81"/>
                      <a:pt x="220" y="229"/>
                    </a:cubicBezTo>
                    <a:cubicBezTo>
                      <a:pt x="28" y="456"/>
                      <a:pt x="0" y="804"/>
                      <a:pt x="156" y="1052"/>
                    </a:cubicBezTo>
                    <a:cubicBezTo>
                      <a:pt x="284" y="1256"/>
                      <a:pt x="522" y="1383"/>
                      <a:pt x="760" y="1383"/>
                    </a:cubicBezTo>
                    <a:cubicBezTo>
                      <a:pt x="812" y="1383"/>
                      <a:pt x="864" y="1377"/>
                      <a:pt x="915" y="1364"/>
                    </a:cubicBezTo>
                    <a:cubicBezTo>
                      <a:pt x="1198" y="1300"/>
                      <a:pt x="1432" y="1038"/>
                      <a:pt x="1461" y="747"/>
                    </a:cubicBezTo>
                    <a:cubicBezTo>
                      <a:pt x="1496" y="456"/>
                      <a:pt x="1319" y="194"/>
                      <a:pt x="1021" y="59"/>
                    </a:cubicBezTo>
                    <a:cubicBezTo>
                      <a:pt x="935" y="20"/>
                      <a:pt x="841" y="1"/>
                      <a:pt x="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7353989" y="3389459"/>
                <a:ext cx="27994" cy="27133"/>
              </a:xfrm>
              <a:custGeom>
                <a:avLst/>
                <a:gdLst/>
                <a:ahLst/>
                <a:cxnLst/>
                <a:rect l="l" t="t" r="r" b="b"/>
                <a:pathLst>
                  <a:path w="455" h="441" fill="none" extrusionOk="0">
                    <a:moveTo>
                      <a:pt x="320" y="50"/>
                    </a:moveTo>
                    <a:cubicBezTo>
                      <a:pt x="227" y="1"/>
                      <a:pt x="114" y="29"/>
                      <a:pt x="57" y="114"/>
                    </a:cubicBezTo>
                    <a:cubicBezTo>
                      <a:pt x="1" y="192"/>
                      <a:pt x="15" y="313"/>
                      <a:pt x="86" y="376"/>
                    </a:cubicBezTo>
                    <a:cubicBezTo>
                      <a:pt x="164" y="440"/>
                      <a:pt x="284" y="433"/>
                      <a:pt x="355" y="362"/>
                    </a:cubicBezTo>
                    <a:cubicBezTo>
                      <a:pt x="419" y="291"/>
                      <a:pt x="454" y="114"/>
                      <a:pt x="320" y="50"/>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7"/>
              <p:cNvSpPr/>
              <p:nvPr/>
            </p:nvSpPr>
            <p:spPr>
              <a:xfrm>
                <a:off x="8175468" y="4090107"/>
                <a:ext cx="92103" cy="85212"/>
              </a:xfrm>
              <a:custGeom>
                <a:avLst/>
                <a:gdLst/>
                <a:ahLst/>
                <a:cxnLst/>
                <a:rect l="l" t="t" r="r" b="b"/>
                <a:pathLst>
                  <a:path w="1497" h="1385" extrusionOk="0">
                    <a:moveTo>
                      <a:pt x="753" y="1"/>
                    </a:moveTo>
                    <a:cubicBezTo>
                      <a:pt x="554" y="1"/>
                      <a:pt x="351" y="84"/>
                      <a:pt x="220" y="234"/>
                    </a:cubicBezTo>
                    <a:cubicBezTo>
                      <a:pt x="29" y="454"/>
                      <a:pt x="0" y="802"/>
                      <a:pt x="156" y="1050"/>
                    </a:cubicBezTo>
                    <a:cubicBezTo>
                      <a:pt x="280" y="1257"/>
                      <a:pt x="528" y="1385"/>
                      <a:pt x="771" y="1385"/>
                    </a:cubicBezTo>
                    <a:cubicBezTo>
                      <a:pt x="819" y="1385"/>
                      <a:pt x="868" y="1380"/>
                      <a:pt x="915" y="1369"/>
                    </a:cubicBezTo>
                    <a:cubicBezTo>
                      <a:pt x="1199" y="1298"/>
                      <a:pt x="1426" y="1043"/>
                      <a:pt x="1461" y="752"/>
                    </a:cubicBezTo>
                    <a:cubicBezTo>
                      <a:pt x="1497" y="461"/>
                      <a:pt x="1312" y="192"/>
                      <a:pt x="1021" y="57"/>
                    </a:cubicBezTo>
                    <a:cubicBezTo>
                      <a:pt x="938" y="19"/>
                      <a:pt x="846" y="1"/>
                      <a:pt x="7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7"/>
              <p:cNvSpPr/>
              <p:nvPr/>
            </p:nvSpPr>
            <p:spPr>
              <a:xfrm>
                <a:off x="8210783" y="4115394"/>
                <a:ext cx="28425" cy="27133"/>
              </a:xfrm>
              <a:custGeom>
                <a:avLst/>
                <a:gdLst/>
                <a:ahLst/>
                <a:cxnLst/>
                <a:rect l="l" t="t" r="r" b="b"/>
                <a:pathLst>
                  <a:path w="462" h="441" fill="none" extrusionOk="0">
                    <a:moveTo>
                      <a:pt x="320" y="43"/>
                    </a:moveTo>
                    <a:cubicBezTo>
                      <a:pt x="235" y="1"/>
                      <a:pt x="114" y="29"/>
                      <a:pt x="57" y="107"/>
                    </a:cubicBezTo>
                    <a:cubicBezTo>
                      <a:pt x="1" y="185"/>
                      <a:pt x="15" y="313"/>
                      <a:pt x="93" y="376"/>
                    </a:cubicBezTo>
                    <a:cubicBezTo>
                      <a:pt x="164" y="440"/>
                      <a:pt x="291" y="433"/>
                      <a:pt x="355" y="362"/>
                    </a:cubicBezTo>
                    <a:cubicBezTo>
                      <a:pt x="426" y="284"/>
                      <a:pt x="462" y="114"/>
                      <a:pt x="320" y="43"/>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7"/>
              <p:cNvSpPr/>
              <p:nvPr/>
            </p:nvSpPr>
            <p:spPr>
              <a:xfrm>
                <a:off x="7595659" y="4018122"/>
                <a:ext cx="172393" cy="143784"/>
              </a:xfrm>
              <a:custGeom>
                <a:avLst/>
                <a:gdLst/>
                <a:ahLst/>
                <a:cxnLst/>
                <a:rect l="l" t="t" r="r" b="b"/>
                <a:pathLst>
                  <a:path w="2802" h="2337" extrusionOk="0">
                    <a:moveTo>
                      <a:pt x="1504" y="0"/>
                    </a:moveTo>
                    <a:cubicBezTo>
                      <a:pt x="1398" y="0"/>
                      <a:pt x="1320" y="100"/>
                      <a:pt x="1277" y="185"/>
                    </a:cubicBezTo>
                    <a:cubicBezTo>
                      <a:pt x="1128" y="454"/>
                      <a:pt x="1071" y="773"/>
                      <a:pt x="1114" y="1071"/>
                    </a:cubicBezTo>
                    <a:cubicBezTo>
                      <a:pt x="965" y="865"/>
                      <a:pt x="774" y="688"/>
                      <a:pt x="561" y="546"/>
                    </a:cubicBezTo>
                    <a:cubicBezTo>
                      <a:pt x="505" y="511"/>
                      <a:pt x="439" y="479"/>
                      <a:pt x="377" y="479"/>
                    </a:cubicBezTo>
                    <a:cubicBezTo>
                      <a:pt x="352" y="479"/>
                      <a:pt x="328" y="485"/>
                      <a:pt x="306" y="497"/>
                    </a:cubicBezTo>
                    <a:cubicBezTo>
                      <a:pt x="206" y="553"/>
                      <a:pt x="221" y="695"/>
                      <a:pt x="249" y="802"/>
                    </a:cubicBezTo>
                    <a:cubicBezTo>
                      <a:pt x="348" y="1107"/>
                      <a:pt x="533" y="1383"/>
                      <a:pt x="752" y="1624"/>
                    </a:cubicBezTo>
                    <a:cubicBezTo>
                      <a:pt x="518" y="1645"/>
                      <a:pt x="299" y="1738"/>
                      <a:pt x="114" y="1879"/>
                    </a:cubicBezTo>
                    <a:cubicBezTo>
                      <a:pt x="58" y="1929"/>
                      <a:pt x="1" y="1986"/>
                      <a:pt x="8" y="2064"/>
                    </a:cubicBezTo>
                    <a:cubicBezTo>
                      <a:pt x="15" y="2163"/>
                      <a:pt x="121" y="2220"/>
                      <a:pt x="213" y="2248"/>
                    </a:cubicBezTo>
                    <a:cubicBezTo>
                      <a:pt x="417" y="2308"/>
                      <a:pt x="628" y="2337"/>
                      <a:pt x="838" y="2337"/>
                    </a:cubicBezTo>
                    <a:cubicBezTo>
                      <a:pt x="1106" y="2337"/>
                      <a:pt x="1372" y="2290"/>
                      <a:pt x="1617" y="2199"/>
                    </a:cubicBezTo>
                    <a:cubicBezTo>
                      <a:pt x="2064" y="2028"/>
                      <a:pt x="2454" y="1709"/>
                      <a:pt x="2709" y="1305"/>
                    </a:cubicBezTo>
                    <a:cubicBezTo>
                      <a:pt x="2745" y="1241"/>
                      <a:pt x="2787" y="1170"/>
                      <a:pt x="2795" y="1092"/>
                    </a:cubicBezTo>
                    <a:cubicBezTo>
                      <a:pt x="2802" y="1014"/>
                      <a:pt x="2773" y="922"/>
                      <a:pt x="2702" y="887"/>
                    </a:cubicBezTo>
                    <a:cubicBezTo>
                      <a:pt x="2674" y="871"/>
                      <a:pt x="2642" y="865"/>
                      <a:pt x="2609" y="865"/>
                    </a:cubicBezTo>
                    <a:cubicBezTo>
                      <a:pt x="2566" y="865"/>
                      <a:pt x="2522" y="875"/>
                      <a:pt x="2483" y="887"/>
                    </a:cubicBezTo>
                    <a:cubicBezTo>
                      <a:pt x="2277" y="951"/>
                      <a:pt x="2078" y="1043"/>
                      <a:pt x="1866" y="1099"/>
                    </a:cubicBezTo>
                    <a:cubicBezTo>
                      <a:pt x="1866" y="816"/>
                      <a:pt x="1823" y="525"/>
                      <a:pt x="1731" y="256"/>
                    </a:cubicBezTo>
                    <a:cubicBezTo>
                      <a:pt x="1695" y="135"/>
                      <a:pt x="1625" y="8"/>
                      <a:pt x="15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7"/>
              <p:cNvSpPr/>
              <p:nvPr/>
            </p:nvSpPr>
            <p:spPr>
              <a:xfrm>
                <a:off x="7668996" y="4105796"/>
                <a:ext cx="23564" cy="24056"/>
              </a:xfrm>
              <a:custGeom>
                <a:avLst/>
                <a:gdLst/>
                <a:ahLst/>
                <a:cxnLst/>
                <a:rect l="l" t="t" r="r" b="b"/>
                <a:pathLst>
                  <a:path w="383" h="391" fill="none" extrusionOk="0">
                    <a:moveTo>
                      <a:pt x="170" y="15"/>
                    </a:moveTo>
                    <a:cubicBezTo>
                      <a:pt x="71" y="29"/>
                      <a:pt x="0" y="121"/>
                      <a:pt x="7" y="220"/>
                    </a:cubicBezTo>
                    <a:cubicBezTo>
                      <a:pt x="21" y="313"/>
                      <a:pt x="113" y="391"/>
                      <a:pt x="206" y="384"/>
                    </a:cubicBezTo>
                    <a:cubicBezTo>
                      <a:pt x="305" y="376"/>
                      <a:pt x="383" y="277"/>
                      <a:pt x="376" y="185"/>
                    </a:cubicBezTo>
                    <a:cubicBezTo>
                      <a:pt x="362" y="93"/>
                      <a:pt x="262" y="1"/>
                      <a:pt x="170" y="15"/>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7"/>
              <p:cNvSpPr/>
              <p:nvPr/>
            </p:nvSpPr>
            <p:spPr>
              <a:xfrm>
                <a:off x="7887101" y="4047531"/>
                <a:ext cx="68970" cy="73522"/>
              </a:xfrm>
              <a:custGeom>
                <a:avLst/>
                <a:gdLst/>
                <a:ahLst/>
                <a:cxnLst/>
                <a:rect l="l" t="t" r="r" b="b"/>
                <a:pathLst>
                  <a:path w="1121" h="1195" extrusionOk="0">
                    <a:moveTo>
                      <a:pt x="552" y="1"/>
                    </a:moveTo>
                    <a:cubicBezTo>
                      <a:pt x="517" y="1"/>
                      <a:pt x="481" y="4"/>
                      <a:pt x="447" y="12"/>
                    </a:cubicBezTo>
                    <a:cubicBezTo>
                      <a:pt x="284" y="54"/>
                      <a:pt x="142" y="175"/>
                      <a:pt x="71" y="331"/>
                    </a:cubicBezTo>
                    <a:cubicBezTo>
                      <a:pt x="0" y="480"/>
                      <a:pt x="0" y="664"/>
                      <a:pt x="64" y="820"/>
                    </a:cubicBezTo>
                    <a:cubicBezTo>
                      <a:pt x="128" y="990"/>
                      <a:pt x="263" y="1139"/>
                      <a:pt x="440" y="1182"/>
                    </a:cubicBezTo>
                    <a:cubicBezTo>
                      <a:pt x="475" y="1190"/>
                      <a:pt x="511" y="1194"/>
                      <a:pt x="546" y="1194"/>
                    </a:cubicBezTo>
                    <a:cubicBezTo>
                      <a:pt x="745" y="1194"/>
                      <a:pt x="937" y="1065"/>
                      <a:pt x="1021" y="884"/>
                    </a:cubicBezTo>
                    <a:cubicBezTo>
                      <a:pt x="1121" y="671"/>
                      <a:pt x="1114" y="373"/>
                      <a:pt x="908" y="153"/>
                    </a:cubicBezTo>
                    <a:cubicBezTo>
                      <a:pt x="818" y="53"/>
                      <a:pt x="685" y="1"/>
                      <a:pt x="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7"/>
              <p:cNvSpPr/>
              <p:nvPr/>
            </p:nvSpPr>
            <p:spPr>
              <a:xfrm>
                <a:off x="7911527" y="4075279"/>
                <a:ext cx="20119" cy="20119"/>
              </a:xfrm>
              <a:custGeom>
                <a:avLst/>
                <a:gdLst/>
                <a:ahLst/>
                <a:cxnLst/>
                <a:rect l="l" t="t" r="r" b="b"/>
                <a:pathLst>
                  <a:path w="327" h="327" fill="none" extrusionOk="0">
                    <a:moveTo>
                      <a:pt x="234" y="36"/>
                    </a:moveTo>
                    <a:cubicBezTo>
                      <a:pt x="171" y="0"/>
                      <a:pt x="78" y="29"/>
                      <a:pt x="36" y="92"/>
                    </a:cubicBezTo>
                    <a:cubicBezTo>
                      <a:pt x="0" y="156"/>
                      <a:pt x="22" y="248"/>
                      <a:pt x="86" y="284"/>
                    </a:cubicBezTo>
                    <a:cubicBezTo>
                      <a:pt x="149" y="326"/>
                      <a:pt x="242" y="305"/>
                      <a:pt x="284" y="248"/>
                    </a:cubicBezTo>
                    <a:cubicBezTo>
                      <a:pt x="327" y="185"/>
                      <a:pt x="312" y="85"/>
                      <a:pt x="234" y="36"/>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7"/>
              <p:cNvSpPr/>
              <p:nvPr/>
            </p:nvSpPr>
            <p:spPr>
              <a:xfrm>
                <a:off x="8102623" y="3586401"/>
                <a:ext cx="68970" cy="73522"/>
              </a:xfrm>
              <a:custGeom>
                <a:avLst/>
                <a:gdLst/>
                <a:ahLst/>
                <a:cxnLst/>
                <a:rect l="l" t="t" r="r" b="b"/>
                <a:pathLst>
                  <a:path w="1121" h="1195" extrusionOk="0">
                    <a:moveTo>
                      <a:pt x="553" y="1"/>
                    </a:moveTo>
                    <a:cubicBezTo>
                      <a:pt x="517" y="1"/>
                      <a:pt x="482" y="4"/>
                      <a:pt x="447" y="12"/>
                    </a:cubicBezTo>
                    <a:cubicBezTo>
                      <a:pt x="277" y="47"/>
                      <a:pt x="142" y="175"/>
                      <a:pt x="71" y="324"/>
                    </a:cubicBezTo>
                    <a:cubicBezTo>
                      <a:pt x="0" y="480"/>
                      <a:pt x="0" y="664"/>
                      <a:pt x="57" y="820"/>
                    </a:cubicBezTo>
                    <a:cubicBezTo>
                      <a:pt x="121" y="990"/>
                      <a:pt x="263" y="1139"/>
                      <a:pt x="440" y="1182"/>
                    </a:cubicBezTo>
                    <a:cubicBezTo>
                      <a:pt x="474" y="1190"/>
                      <a:pt x="509" y="1194"/>
                      <a:pt x="543" y="1194"/>
                    </a:cubicBezTo>
                    <a:cubicBezTo>
                      <a:pt x="740" y="1194"/>
                      <a:pt x="937" y="1065"/>
                      <a:pt x="1021" y="884"/>
                    </a:cubicBezTo>
                    <a:cubicBezTo>
                      <a:pt x="1121" y="664"/>
                      <a:pt x="1113" y="373"/>
                      <a:pt x="908" y="146"/>
                    </a:cubicBezTo>
                    <a:cubicBezTo>
                      <a:pt x="818" y="52"/>
                      <a:pt x="685" y="1"/>
                      <a:pt x="5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7"/>
              <p:cNvSpPr/>
              <p:nvPr/>
            </p:nvSpPr>
            <p:spPr>
              <a:xfrm>
                <a:off x="8127048" y="3614149"/>
                <a:ext cx="19688" cy="20119"/>
              </a:xfrm>
              <a:custGeom>
                <a:avLst/>
                <a:gdLst/>
                <a:ahLst/>
                <a:cxnLst/>
                <a:rect l="l" t="t" r="r" b="b"/>
                <a:pathLst>
                  <a:path w="320" h="327" fill="none" extrusionOk="0">
                    <a:moveTo>
                      <a:pt x="234" y="36"/>
                    </a:moveTo>
                    <a:cubicBezTo>
                      <a:pt x="163" y="0"/>
                      <a:pt x="71" y="22"/>
                      <a:pt x="36" y="85"/>
                    </a:cubicBezTo>
                    <a:cubicBezTo>
                      <a:pt x="0" y="149"/>
                      <a:pt x="22" y="241"/>
                      <a:pt x="78" y="284"/>
                    </a:cubicBezTo>
                    <a:cubicBezTo>
                      <a:pt x="142" y="327"/>
                      <a:pt x="241" y="305"/>
                      <a:pt x="277" y="241"/>
                    </a:cubicBezTo>
                    <a:cubicBezTo>
                      <a:pt x="319" y="185"/>
                      <a:pt x="312" y="78"/>
                      <a:pt x="234" y="36"/>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7"/>
              <p:cNvSpPr/>
              <p:nvPr/>
            </p:nvSpPr>
            <p:spPr>
              <a:xfrm>
                <a:off x="7725230" y="3821550"/>
                <a:ext cx="69462" cy="73522"/>
              </a:xfrm>
              <a:custGeom>
                <a:avLst/>
                <a:gdLst/>
                <a:ahLst/>
                <a:cxnLst/>
                <a:rect l="l" t="t" r="r" b="b"/>
                <a:pathLst>
                  <a:path w="1129" h="1195" extrusionOk="0">
                    <a:moveTo>
                      <a:pt x="553" y="0"/>
                    </a:moveTo>
                    <a:cubicBezTo>
                      <a:pt x="518" y="0"/>
                      <a:pt x="482" y="4"/>
                      <a:pt x="447" y="12"/>
                    </a:cubicBezTo>
                    <a:cubicBezTo>
                      <a:pt x="284" y="47"/>
                      <a:pt x="143" y="168"/>
                      <a:pt x="72" y="324"/>
                    </a:cubicBezTo>
                    <a:cubicBezTo>
                      <a:pt x="1" y="480"/>
                      <a:pt x="1" y="657"/>
                      <a:pt x="65" y="820"/>
                    </a:cubicBezTo>
                    <a:cubicBezTo>
                      <a:pt x="128" y="990"/>
                      <a:pt x="263" y="1139"/>
                      <a:pt x="440" y="1182"/>
                    </a:cubicBezTo>
                    <a:cubicBezTo>
                      <a:pt x="475" y="1190"/>
                      <a:pt x="511" y="1194"/>
                      <a:pt x="546" y="1194"/>
                    </a:cubicBezTo>
                    <a:cubicBezTo>
                      <a:pt x="745" y="1194"/>
                      <a:pt x="937" y="1064"/>
                      <a:pt x="1022" y="877"/>
                    </a:cubicBezTo>
                    <a:cubicBezTo>
                      <a:pt x="1128" y="664"/>
                      <a:pt x="1121" y="373"/>
                      <a:pt x="915" y="146"/>
                    </a:cubicBezTo>
                    <a:cubicBezTo>
                      <a:pt x="820" y="51"/>
                      <a:pt x="686" y="0"/>
                      <a:pt x="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7"/>
              <p:cNvSpPr/>
              <p:nvPr/>
            </p:nvSpPr>
            <p:spPr>
              <a:xfrm>
                <a:off x="7749655" y="3849298"/>
                <a:ext cx="20119" cy="20119"/>
              </a:xfrm>
              <a:custGeom>
                <a:avLst/>
                <a:gdLst/>
                <a:ahLst/>
                <a:cxnLst/>
                <a:rect l="l" t="t" r="r" b="b"/>
                <a:pathLst>
                  <a:path w="327" h="327" fill="none" extrusionOk="0">
                    <a:moveTo>
                      <a:pt x="235" y="36"/>
                    </a:moveTo>
                    <a:cubicBezTo>
                      <a:pt x="171" y="0"/>
                      <a:pt x="79" y="22"/>
                      <a:pt x="43" y="85"/>
                    </a:cubicBezTo>
                    <a:cubicBezTo>
                      <a:pt x="1" y="149"/>
                      <a:pt x="22" y="241"/>
                      <a:pt x="86" y="284"/>
                    </a:cubicBezTo>
                    <a:cubicBezTo>
                      <a:pt x="150" y="326"/>
                      <a:pt x="242" y="305"/>
                      <a:pt x="284" y="241"/>
                    </a:cubicBezTo>
                    <a:cubicBezTo>
                      <a:pt x="327" y="185"/>
                      <a:pt x="313" y="78"/>
                      <a:pt x="235" y="36"/>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7"/>
              <p:cNvSpPr/>
              <p:nvPr/>
            </p:nvSpPr>
            <p:spPr>
              <a:xfrm>
                <a:off x="7583477" y="3648787"/>
                <a:ext cx="68970" cy="73522"/>
              </a:xfrm>
              <a:custGeom>
                <a:avLst/>
                <a:gdLst/>
                <a:ahLst/>
                <a:cxnLst/>
                <a:rect l="l" t="t" r="r" b="b"/>
                <a:pathLst>
                  <a:path w="1121" h="1195" extrusionOk="0">
                    <a:moveTo>
                      <a:pt x="552" y="1"/>
                    </a:moveTo>
                    <a:cubicBezTo>
                      <a:pt x="516" y="1"/>
                      <a:pt x="481" y="4"/>
                      <a:pt x="447" y="12"/>
                    </a:cubicBezTo>
                    <a:cubicBezTo>
                      <a:pt x="284" y="54"/>
                      <a:pt x="142" y="175"/>
                      <a:pt x="71" y="331"/>
                    </a:cubicBezTo>
                    <a:cubicBezTo>
                      <a:pt x="0" y="480"/>
                      <a:pt x="0" y="664"/>
                      <a:pt x="57" y="820"/>
                    </a:cubicBezTo>
                    <a:cubicBezTo>
                      <a:pt x="121" y="990"/>
                      <a:pt x="263" y="1139"/>
                      <a:pt x="440" y="1182"/>
                    </a:cubicBezTo>
                    <a:cubicBezTo>
                      <a:pt x="474" y="1190"/>
                      <a:pt x="509" y="1194"/>
                      <a:pt x="543" y="1194"/>
                    </a:cubicBezTo>
                    <a:cubicBezTo>
                      <a:pt x="740" y="1194"/>
                      <a:pt x="937" y="1065"/>
                      <a:pt x="1021" y="884"/>
                    </a:cubicBezTo>
                    <a:cubicBezTo>
                      <a:pt x="1121" y="671"/>
                      <a:pt x="1113" y="373"/>
                      <a:pt x="908" y="154"/>
                    </a:cubicBezTo>
                    <a:cubicBezTo>
                      <a:pt x="818" y="53"/>
                      <a:pt x="684" y="1"/>
                      <a:pt x="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7"/>
              <p:cNvSpPr/>
              <p:nvPr/>
            </p:nvSpPr>
            <p:spPr>
              <a:xfrm>
                <a:off x="7607902" y="3676535"/>
                <a:ext cx="19688" cy="20119"/>
              </a:xfrm>
              <a:custGeom>
                <a:avLst/>
                <a:gdLst/>
                <a:ahLst/>
                <a:cxnLst/>
                <a:rect l="l" t="t" r="r" b="b"/>
                <a:pathLst>
                  <a:path w="320" h="327" fill="none" extrusionOk="0">
                    <a:moveTo>
                      <a:pt x="234" y="43"/>
                    </a:moveTo>
                    <a:cubicBezTo>
                      <a:pt x="170" y="0"/>
                      <a:pt x="78" y="29"/>
                      <a:pt x="36" y="93"/>
                    </a:cubicBezTo>
                    <a:cubicBezTo>
                      <a:pt x="0" y="156"/>
                      <a:pt x="22" y="249"/>
                      <a:pt x="85" y="291"/>
                    </a:cubicBezTo>
                    <a:cubicBezTo>
                      <a:pt x="142" y="327"/>
                      <a:pt x="241" y="312"/>
                      <a:pt x="284" y="249"/>
                    </a:cubicBezTo>
                    <a:cubicBezTo>
                      <a:pt x="319" y="185"/>
                      <a:pt x="312" y="85"/>
                      <a:pt x="234" y="43"/>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7"/>
              <p:cNvSpPr/>
              <p:nvPr/>
            </p:nvSpPr>
            <p:spPr>
              <a:xfrm>
                <a:off x="7173352" y="4554436"/>
                <a:ext cx="72476" cy="73892"/>
              </a:xfrm>
              <a:custGeom>
                <a:avLst/>
                <a:gdLst/>
                <a:ahLst/>
                <a:cxnLst/>
                <a:rect l="l" t="t" r="r" b="b"/>
                <a:pathLst>
                  <a:path w="1178" h="1201" extrusionOk="0">
                    <a:moveTo>
                      <a:pt x="584" y="0"/>
                    </a:moveTo>
                    <a:cubicBezTo>
                      <a:pt x="530" y="0"/>
                      <a:pt x="477" y="9"/>
                      <a:pt x="426" y="26"/>
                    </a:cubicBezTo>
                    <a:cubicBezTo>
                      <a:pt x="263" y="83"/>
                      <a:pt x="136" y="218"/>
                      <a:pt x="72" y="381"/>
                    </a:cubicBezTo>
                    <a:cubicBezTo>
                      <a:pt x="1" y="565"/>
                      <a:pt x="8" y="771"/>
                      <a:pt x="107" y="934"/>
                    </a:cubicBezTo>
                    <a:cubicBezTo>
                      <a:pt x="209" y="1098"/>
                      <a:pt x="394" y="1201"/>
                      <a:pt x="584" y="1201"/>
                    </a:cubicBezTo>
                    <a:cubicBezTo>
                      <a:pt x="607" y="1201"/>
                      <a:pt x="630" y="1199"/>
                      <a:pt x="653" y="1196"/>
                    </a:cubicBezTo>
                    <a:cubicBezTo>
                      <a:pt x="866" y="1168"/>
                      <a:pt x="1050" y="1012"/>
                      <a:pt x="1114" y="806"/>
                    </a:cubicBezTo>
                    <a:cubicBezTo>
                      <a:pt x="1178" y="601"/>
                      <a:pt x="1121" y="352"/>
                      <a:pt x="909" y="133"/>
                    </a:cubicBezTo>
                    <a:cubicBezTo>
                      <a:pt x="825" y="44"/>
                      <a:pt x="704"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7"/>
              <p:cNvSpPr/>
              <p:nvPr/>
            </p:nvSpPr>
            <p:spPr>
              <a:xfrm>
                <a:off x="7203069" y="4585691"/>
                <a:ext cx="21411" cy="21841"/>
              </a:xfrm>
              <a:custGeom>
                <a:avLst/>
                <a:gdLst/>
                <a:ahLst/>
                <a:cxnLst/>
                <a:rect l="l" t="t" r="r" b="b"/>
                <a:pathLst>
                  <a:path w="348" h="355" fill="none" extrusionOk="0">
                    <a:moveTo>
                      <a:pt x="248" y="36"/>
                    </a:moveTo>
                    <a:cubicBezTo>
                      <a:pt x="177" y="0"/>
                      <a:pt x="85" y="29"/>
                      <a:pt x="43" y="100"/>
                    </a:cubicBezTo>
                    <a:cubicBezTo>
                      <a:pt x="0" y="164"/>
                      <a:pt x="21" y="263"/>
                      <a:pt x="85" y="312"/>
                    </a:cubicBezTo>
                    <a:cubicBezTo>
                      <a:pt x="156" y="355"/>
                      <a:pt x="255" y="334"/>
                      <a:pt x="305" y="270"/>
                    </a:cubicBezTo>
                    <a:cubicBezTo>
                      <a:pt x="348" y="206"/>
                      <a:pt x="348" y="93"/>
                      <a:pt x="248" y="36"/>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7"/>
              <p:cNvSpPr/>
              <p:nvPr/>
            </p:nvSpPr>
            <p:spPr>
              <a:xfrm>
                <a:off x="7285943" y="4454766"/>
                <a:ext cx="162795" cy="125880"/>
              </a:xfrm>
              <a:custGeom>
                <a:avLst/>
                <a:gdLst/>
                <a:ahLst/>
                <a:cxnLst/>
                <a:rect l="l" t="t" r="r" b="b"/>
                <a:pathLst>
                  <a:path w="2646" h="2046" extrusionOk="0">
                    <a:moveTo>
                      <a:pt x="1342" y="1"/>
                    </a:moveTo>
                    <a:cubicBezTo>
                      <a:pt x="1297" y="1"/>
                      <a:pt x="1253" y="18"/>
                      <a:pt x="1220" y="51"/>
                    </a:cubicBezTo>
                    <a:cubicBezTo>
                      <a:pt x="1163" y="93"/>
                      <a:pt x="1128" y="157"/>
                      <a:pt x="1099" y="221"/>
                    </a:cubicBezTo>
                    <a:cubicBezTo>
                      <a:pt x="1014" y="434"/>
                      <a:pt x="1007" y="682"/>
                      <a:pt x="1057" y="916"/>
                    </a:cubicBezTo>
                    <a:cubicBezTo>
                      <a:pt x="943" y="817"/>
                      <a:pt x="830" y="710"/>
                      <a:pt x="688" y="668"/>
                    </a:cubicBezTo>
                    <a:cubicBezTo>
                      <a:pt x="653" y="657"/>
                      <a:pt x="615" y="652"/>
                      <a:pt x="576" y="652"/>
                    </a:cubicBezTo>
                    <a:cubicBezTo>
                      <a:pt x="461" y="652"/>
                      <a:pt x="344" y="700"/>
                      <a:pt x="291" y="795"/>
                    </a:cubicBezTo>
                    <a:cubicBezTo>
                      <a:pt x="234" y="902"/>
                      <a:pt x="256" y="1036"/>
                      <a:pt x="327" y="1136"/>
                    </a:cubicBezTo>
                    <a:cubicBezTo>
                      <a:pt x="390" y="1235"/>
                      <a:pt x="483" y="1306"/>
                      <a:pt x="575" y="1419"/>
                    </a:cubicBezTo>
                    <a:cubicBezTo>
                      <a:pt x="440" y="1426"/>
                      <a:pt x="305" y="1441"/>
                      <a:pt x="192" y="1512"/>
                    </a:cubicBezTo>
                    <a:cubicBezTo>
                      <a:pt x="78" y="1582"/>
                      <a:pt x="0" y="1731"/>
                      <a:pt x="57" y="1852"/>
                    </a:cubicBezTo>
                    <a:cubicBezTo>
                      <a:pt x="114" y="1980"/>
                      <a:pt x="284" y="2015"/>
                      <a:pt x="419" y="2029"/>
                    </a:cubicBezTo>
                    <a:cubicBezTo>
                      <a:pt x="545" y="2040"/>
                      <a:pt x="672" y="2045"/>
                      <a:pt x="799" y="2045"/>
                    </a:cubicBezTo>
                    <a:cubicBezTo>
                      <a:pt x="1167" y="2045"/>
                      <a:pt x="1533" y="2000"/>
                      <a:pt x="1886" y="1916"/>
                    </a:cubicBezTo>
                    <a:cubicBezTo>
                      <a:pt x="2142" y="1852"/>
                      <a:pt x="2411" y="1767"/>
                      <a:pt x="2574" y="1554"/>
                    </a:cubicBezTo>
                    <a:cubicBezTo>
                      <a:pt x="2610" y="1504"/>
                      <a:pt x="2645" y="1441"/>
                      <a:pt x="2645" y="1370"/>
                    </a:cubicBezTo>
                    <a:cubicBezTo>
                      <a:pt x="2645" y="1242"/>
                      <a:pt x="2510" y="1143"/>
                      <a:pt x="2383" y="1136"/>
                    </a:cubicBezTo>
                    <a:cubicBezTo>
                      <a:pt x="2368" y="1134"/>
                      <a:pt x="2352" y="1133"/>
                      <a:pt x="2337" y="1133"/>
                    </a:cubicBezTo>
                    <a:cubicBezTo>
                      <a:pt x="2225" y="1133"/>
                      <a:pt x="2112" y="1176"/>
                      <a:pt x="2000" y="1214"/>
                    </a:cubicBezTo>
                    <a:cubicBezTo>
                      <a:pt x="2128" y="1079"/>
                      <a:pt x="2234" y="923"/>
                      <a:pt x="2312" y="760"/>
                    </a:cubicBezTo>
                    <a:cubicBezTo>
                      <a:pt x="2340" y="696"/>
                      <a:pt x="2369" y="625"/>
                      <a:pt x="2347" y="561"/>
                    </a:cubicBezTo>
                    <a:cubicBezTo>
                      <a:pt x="2316" y="484"/>
                      <a:pt x="2232" y="448"/>
                      <a:pt x="2145" y="448"/>
                    </a:cubicBezTo>
                    <a:cubicBezTo>
                      <a:pt x="2113" y="448"/>
                      <a:pt x="2080" y="453"/>
                      <a:pt x="2050" y="462"/>
                    </a:cubicBezTo>
                    <a:cubicBezTo>
                      <a:pt x="1851" y="512"/>
                      <a:pt x="1702" y="668"/>
                      <a:pt x="1560" y="817"/>
                    </a:cubicBezTo>
                    <a:cubicBezTo>
                      <a:pt x="1603" y="611"/>
                      <a:pt x="1589" y="398"/>
                      <a:pt x="1532" y="193"/>
                    </a:cubicBezTo>
                    <a:cubicBezTo>
                      <a:pt x="1511" y="122"/>
                      <a:pt x="1482" y="44"/>
                      <a:pt x="1411" y="15"/>
                    </a:cubicBezTo>
                    <a:cubicBezTo>
                      <a:pt x="1390" y="6"/>
                      <a:pt x="1366" y="1"/>
                      <a:pt x="13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7"/>
              <p:cNvSpPr/>
              <p:nvPr/>
            </p:nvSpPr>
            <p:spPr>
              <a:xfrm>
                <a:off x="7353989" y="4524597"/>
                <a:ext cx="29717" cy="30209"/>
              </a:xfrm>
              <a:custGeom>
                <a:avLst/>
                <a:gdLst/>
                <a:ahLst/>
                <a:cxnLst/>
                <a:rect l="l" t="t" r="r" b="b"/>
                <a:pathLst>
                  <a:path w="483" h="491" fill="none" extrusionOk="0">
                    <a:moveTo>
                      <a:pt x="369" y="65"/>
                    </a:moveTo>
                    <a:cubicBezTo>
                      <a:pt x="277" y="1"/>
                      <a:pt x="135" y="22"/>
                      <a:pt x="64" y="114"/>
                    </a:cubicBezTo>
                    <a:cubicBezTo>
                      <a:pt x="1" y="206"/>
                      <a:pt x="15" y="348"/>
                      <a:pt x="107" y="419"/>
                    </a:cubicBezTo>
                    <a:cubicBezTo>
                      <a:pt x="192" y="490"/>
                      <a:pt x="341" y="476"/>
                      <a:pt x="412" y="391"/>
                    </a:cubicBezTo>
                    <a:cubicBezTo>
                      <a:pt x="483" y="306"/>
                      <a:pt x="483" y="150"/>
                      <a:pt x="369" y="65"/>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7"/>
              <p:cNvSpPr/>
              <p:nvPr/>
            </p:nvSpPr>
            <p:spPr>
              <a:xfrm>
                <a:off x="7093985" y="4300830"/>
                <a:ext cx="178484" cy="123296"/>
              </a:xfrm>
              <a:custGeom>
                <a:avLst/>
                <a:gdLst/>
                <a:ahLst/>
                <a:cxnLst/>
                <a:rect l="l" t="t" r="r" b="b"/>
                <a:pathLst>
                  <a:path w="2901" h="2004" extrusionOk="0">
                    <a:moveTo>
                      <a:pt x="1521" y="1"/>
                    </a:moveTo>
                    <a:cubicBezTo>
                      <a:pt x="1478" y="1"/>
                      <a:pt x="1435" y="15"/>
                      <a:pt x="1397" y="36"/>
                    </a:cubicBezTo>
                    <a:cubicBezTo>
                      <a:pt x="1333" y="71"/>
                      <a:pt x="1291" y="135"/>
                      <a:pt x="1263" y="199"/>
                    </a:cubicBezTo>
                    <a:cubicBezTo>
                      <a:pt x="1135" y="440"/>
                      <a:pt x="1135" y="723"/>
                      <a:pt x="1107" y="1014"/>
                    </a:cubicBezTo>
                    <a:cubicBezTo>
                      <a:pt x="1014" y="908"/>
                      <a:pt x="922" y="794"/>
                      <a:pt x="802" y="709"/>
                    </a:cubicBezTo>
                    <a:cubicBezTo>
                      <a:pt x="717" y="654"/>
                      <a:pt x="618" y="617"/>
                      <a:pt x="517" y="617"/>
                    </a:cubicBezTo>
                    <a:cubicBezTo>
                      <a:pt x="475" y="617"/>
                      <a:pt x="432" y="624"/>
                      <a:pt x="390" y="638"/>
                    </a:cubicBezTo>
                    <a:cubicBezTo>
                      <a:pt x="256" y="681"/>
                      <a:pt x="149" y="830"/>
                      <a:pt x="185" y="972"/>
                    </a:cubicBezTo>
                    <a:cubicBezTo>
                      <a:pt x="213" y="1057"/>
                      <a:pt x="284" y="1128"/>
                      <a:pt x="355" y="1184"/>
                    </a:cubicBezTo>
                    <a:cubicBezTo>
                      <a:pt x="461" y="1269"/>
                      <a:pt x="575" y="1347"/>
                      <a:pt x="688" y="1425"/>
                    </a:cubicBezTo>
                    <a:cubicBezTo>
                      <a:pt x="673" y="1424"/>
                      <a:pt x="657" y="1424"/>
                      <a:pt x="642" y="1424"/>
                    </a:cubicBezTo>
                    <a:cubicBezTo>
                      <a:pt x="444" y="1424"/>
                      <a:pt x="244" y="1508"/>
                      <a:pt x="100" y="1652"/>
                    </a:cubicBezTo>
                    <a:cubicBezTo>
                      <a:pt x="43" y="1702"/>
                      <a:pt x="0" y="1787"/>
                      <a:pt x="36" y="1851"/>
                    </a:cubicBezTo>
                    <a:cubicBezTo>
                      <a:pt x="64" y="1908"/>
                      <a:pt x="128" y="1922"/>
                      <a:pt x="185" y="1929"/>
                    </a:cubicBezTo>
                    <a:cubicBezTo>
                      <a:pt x="459" y="1979"/>
                      <a:pt x="735" y="2004"/>
                      <a:pt x="1011" y="2004"/>
                    </a:cubicBezTo>
                    <a:cubicBezTo>
                      <a:pt x="1364" y="2004"/>
                      <a:pt x="1715" y="1963"/>
                      <a:pt x="2057" y="1879"/>
                    </a:cubicBezTo>
                    <a:cubicBezTo>
                      <a:pt x="2298" y="1823"/>
                      <a:pt x="2539" y="1745"/>
                      <a:pt x="2730" y="1589"/>
                    </a:cubicBezTo>
                    <a:cubicBezTo>
                      <a:pt x="2815" y="1518"/>
                      <a:pt x="2901" y="1411"/>
                      <a:pt x="2865" y="1305"/>
                    </a:cubicBezTo>
                    <a:cubicBezTo>
                      <a:pt x="2832" y="1212"/>
                      <a:pt x="2733" y="1174"/>
                      <a:pt x="2634" y="1174"/>
                    </a:cubicBezTo>
                    <a:cubicBezTo>
                      <a:pt x="2604" y="1174"/>
                      <a:pt x="2574" y="1178"/>
                      <a:pt x="2546" y="1184"/>
                    </a:cubicBezTo>
                    <a:cubicBezTo>
                      <a:pt x="2433" y="1213"/>
                      <a:pt x="2319" y="1277"/>
                      <a:pt x="2234" y="1277"/>
                    </a:cubicBezTo>
                    <a:cubicBezTo>
                      <a:pt x="2390" y="1149"/>
                      <a:pt x="2518" y="993"/>
                      <a:pt x="2610" y="816"/>
                    </a:cubicBezTo>
                    <a:cubicBezTo>
                      <a:pt x="2659" y="723"/>
                      <a:pt x="2695" y="610"/>
                      <a:pt x="2631" y="525"/>
                    </a:cubicBezTo>
                    <a:cubicBezTo>
                      <a:pt x="2594" y="479"/>
                      <a:pt x="2534" y="460"/>
                      <a:pt x="2470" y="460"/>
                    </a:cubicBezTo>
                    <a:cubicBezTo>
                      <a:pt x="2436" y="460"/>
                      <a:pt x="2401" y="465"/>
                      <a:pt x="2369" y="475"/>
                    </a:cubicBezTo>
                    <a:cubicBezTo>
                      <a:pt x="2106" y="532"/>
                      <a:pt x="1894" y="723"/>
                      <a:pt x="1702" y="915"/>
                    </a:cubicBezTo>
                    <a:cubicBezTo>
                      <a:pt x="1716" y="716"/>
                      <a:pt x="1731" y="497"/>
                      <a:pt x="1709" y="270"/>
                    </a:cubicBezTo>
                    <a:cubicBezTo>
                      <a:pt x="1702" y="177"/>
                      <a:pt x="1681" y="71"/>
                      <a:pt x="1603" y="21"/>
                    </a:cubicBezTo>
                    <a:cubicBezTo>
                      <a:pt x="1577" y="7"/>
                      <a:pt x="1549" y="1"/>
                      <a:pt x="1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7"/>
              <p:cNvSpPr/>
              <p:nvPr/>
            </p:nvSpPr>
            <p:spPr>
              <a:xfrm>
                <a:off x="7172491" y="4375398"/>
                <a:ext cx="27994" cy="27563"/>
              </a:xfrm>
              <a:custGeom>
                <a:avLst/>
                <a:gdLst/>
                <a:ahLst/>
                <a:cxnLst/>
                <a:rect l="l" t="t" r="r" b="b"/>
                <a:pathLst>
                  <a:path w="455" h="448" fill="none" extrusionOk="0">
                    <a:moveTo>
                      <a:pt x="384" y="100"/>
                    </a:moveTo>
                    <a:cubicBezTo>
                      <a:pt x="320" y="22"/>
                      <a:pt x="185" y="1"/>
                      <a:pt x="100" y="65"/>
                    </a:cubicBezTo>
                    <a:cubicBezTo>
                      <a:pt x="22" y="128"/>
                      <a:pt x="1" y="256"/>
                      <a:pt x="57" y="341"/>
                    </a:cubicBezTo>
                    <a:cubicBezTo>
                      <a:pt x="114" y="426"/>
                      <a:pt x="249" y="447"/>
                      <a:pt x="334" y="391"/>
                    </a:cubicBezTo>
                    <a:cubicBezTo>
                      <a:pt x="419" y="334"/>
                      <a:pt x="455" y="199"/>
                      <a:pt x="384" y="100"/>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7"/>
              <p:cNvSpPr/>
              <p:nvPr/>
            </p:nvSpPr>
            <p:spPr>
              <a:xfrm>
                <a:off x="7506263" y="4435385"/>
                <a:ext cx="69400" cy="73461"/>
              </a:xfrm>
              <a:custGeom>
                <a:avLst/>
                <a:gdLst/>
                <a:ahLst/>
                <a:cxnLst/>
                <a:rect l="l" t="t" r="r" b="b"/>
                <a:pathLst>
                  <a:path w="1128" h="1194" extrusionOk="0">
                    <a:moveTo>
                      <a:pt x="555" y="0"/>
                    </a:moveTo>
                    <a:cubicBezTo>
                      <a:pt x="519" y="0"/>
                      <a:pt x="483" y="4"/>
                      <a:pt x="447" y="11"/>
                    </a:cubicBezTo>
                    <a:cubicBezTo>
                      <a:pt x="284" y="54"/>
                      <a:pt x="142" y="174"/>
                      <a:pt x="71" y="330"/>
                    </a:cubicBezTo>
                    <a:cubicBezTo>
                      <a:pt x="7" y="479"/>
                      <a:pt x="0" y="664"/>
                      <a:pt x="64" y="820"/>
                    </a:cubicBezTo>
                    <a:cubicBezTo>
                      <a:pt x="128" y="990"/>
                      <a:pt x="263" y="1139"/>
                      <a:pt x="440" y="1181"/>
                    </a:cubicBezTo>
                    <a:cubicBezTo>
                      <a:pt x="475" y="1190"/>
                      <a:pt x="510" y="1194"/>
                      <a:pt x="546" y="1194"/>
                    </a:cubicBezTo>
                    <a:cubicBezTo>
                      <a:pt x="745" y="1194"/>
                      <a:pt x="937" y="1064"/>
                      <a:pt x="1021" y="884"/>
                    </a:cubicBezTo>
                    <a:cubicBezTo>
                      <a:pt x="1128" y="671"/>
                      <a:pt x="1121" y="373"/>
                      <a:pt x="915" y="153"/>
                    </a:cubicBezTo>
                    <a:cubicBezTo>
                      <a:pt x="825" y="52"/>
                      <a:pt x="691" y="0"/>
                      <a:pt x="5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7"/>
              <p:cNvSpPr/>
              <p:nvPr/>
            </p:nvSpPr>
            <p:spPr>
              <a:xfrm>
                <a:off x="7530688" y="4463072"/>
                <a:ext cx="20119" cy="20180"/>
              </a:xfrm>
              <a:custGeom>
                <a:avLst/>
                <a:gdLst/>
                <a:ahLst/>
                <a:cxnLst/>
                <a:rect l="l" t="t" r="r" b="b"/>
                <a:pathLst>
                  <a:path w="327" h="328" fill="none" extrusionOk="0">
                    <a:moveTo>
                      <a:pt x="234" y="36"/>
                    </a:moveTo>
                    <a:cubicBezTo>
                      <a:pt x="170" y="1"/>
                      <a:pt x="78" y="29"/>
                      <a:pt x="43" y="93"/>
                    </a:cubicBezTo>
                    <a:cubicBezTo>
                      <a:pt x="0" y="157"/>
                      <a:pt x="22" y="249"/>
                      <a:pt x="85" y="292"/>
                    </a:cubicBezTo>
                    <a:cubicBezTo>
                      <a:pt x="149" y="327"/>
                      <a:pt x="241" y="306"/>
                      <a:pt x="284" y="249"/>
                    </a:cubicBezTo>
                    <a:cubicBezTo>
                      <a:pt x="326" y="185"/>
                      <a:pt x="312" y="86"/>
                      <a:pt x="234" y="36"/>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7"/>
              <p:cNvSpPr/>
              <p:nvPr/>
            </p:nvSpPr>
            <p:spPr>
              <a:xfrm>
                <a:off x="7298125" y="4395886"/>
                <a:ext cx="60295" cy="57280"/>
              </a:xfrm>
              <a:custGeom>
                <a:avLst/>
                <a:gdLst/>
                <a:ahLst/>
                <a:cxnLst/>
                <a:rect l="l" t="t" r="r" b="b"/>
                <a:pathLst>
                  <a:path w="980" h="931" extrusionOk="0">
                    <a:moveTo>
                      <a:pt x="513" y="0"/>
                    </a:moveTo>
                    <a:cubicBezTo>
                      <a:pt x="407" y="0"/>
                      <a:pt x="300" y="35"/>
                      <a:pt x="214" y="100"/>
                    </a:cubicBezTo>
                    <a:cubicBezTo>
                      <a:pt x="72" y="221"/>
                      <a:pt x="1" y="426"/>
                      <a:pt x="58" y="604"/>
                    </a:cubicBezTo>
                    <a:cubicBezTo>
                      <a:pt x="114" y="781"/>
                      <a:pt x="285" y="923"/>
                      <a:pt x="469" y="930"/>
                    </a:cubicBezTo>
                    <a:cubicBezTo>
                      <a:pt x="474" y="930"/>
                      <a:pt x="480" y="930"/>
                      <a:pt x="485" y="930"/>
                    </a:cubicBezTo>
                    <a:cubicBezTo>
                      <a:pt x="671" y="930"/>
                      <a:pt x="847" y="812"/>
                      <a:pt x="916" y="646"/>
                    </a:cubicBezTo>
                    <a:cubicBezTo>
                      <a:pt x="979" y="469"/>
                      <a:pt x="979" y="185"/>
                      <a:pt x="738" y="58"/>
                    </a:cubicBezTo>
                    <a:cubicBezTo>
                      <a:pt x="669" y="19"/>
                      <a:pt x="591" y="0"/>
                      <a:pt x="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7"/>
              <p:cNvSpPr/>
              <p:nvPr/>
            </p:nvSpPr>
            <p:spPr>
              <a:xfrm>
                <a:off x="7317751" y="4413790"/>
                <a:ext cx="21472" cy="21472"/>
              </a:xfrm>
              <a:custGeom>
                <a:avLst/>
                <a:gdLst/>
                <a:ahLst/>
                <a:cxnLst/>
                <a:rect l="l" t="t" r="r" b="b"/>
                <a:pathLst>
                  <a:path w="349" h="349" fill="none" extrusionOk="0">
                    <a:moveTo>
                      <a:pt x="228" y="29"/>
                    </a:moveTo>
                    <a:cubicBezTo>
                      <a:pt x="150" y="1"/>
                      <a:pt x="58" y="43"/>
                      <a:pt x="29" y="121"/>
                    </a:cubicBezTo>
                    <a:cubicBezTo>
                      <a:pt x="1" y="192"/>
                      <a:pt x="44" y="284"/>
                      <a:pt x="114" y="313"/>
                    </a:cubicBezTo>
                    <a:cubicBezTo>
                      <a:pt x="185" y="348"/>
                      <a:pt x="285" y="306"/>
                      <a:pt x="313" y="235"/>
                    </a:cubicBezTo>
                    <a:cubicBezTo>
                      <a:pt x="348" y="164"/>
                      <a:pt x="313" y="65"/>
                      <a:pt x="228" y="29"/>
                    </a:cubicBezTo>
                    <a:close/>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90" name="Google Shape;1290;p37"/>
          <p:cNvGrpSpPr/>
          <p:nvPr/>
        </p:nvGrpSpPr>
        <p:grpSpPr>
          <a:xfrm rot="-5551639">
            <a:off x="5157175" y="3946184"/>
            <a:ext cx="759981" cy="990422"/>
            <a:chOff x="-142155" y="3448496"/>
            <a:chExt cx="900856" cy="1174013"/>
          </a:xfrm>
        </p:grpSpPr>
        <p:sp>
          <p:nvSpPr>
            <p:cNvPr id="1291" name="Google Shape;1291;p37"/>
            <p:cNvSpPr/>
            <p:nvPr/>
          </p:nvSpPr>
          <p:spPr>
            <a:xfrm rot="1055461">
              <a:off x="0" y="3517437"/>
              <a:ext cx="616547" cy="1036131"/>
            </a:xfrm>
            <a:custGeom>
              <a:avLst/>
              <a:gdLst/>
              <a:ahLst/>
              <a:cxnLst/>
              <a:rect l="l" t="t" r="r" b="b"/>
              <a:pathLst>
                <a:path w="10452" h="17565" extrusionOk="0">
                  <a:moveTo>
                    <a:pt x="8055" y="0"/>
                  </a:moveTo>
                  <a:cubicBezTo>
                    <a:pt x="7871" y="0"/>
                    <a:pt x="7686" y="36"/>
                    <a:pt x="7509" y="114"/>
                  </a:cubicBezTo>
                  <a:cubicBezTo>
                    <a:pt x="6658" y="468"/>
                    <a:pt x="5843" y="922"/>
                    <a:pt x="5091" y="1468"/>
                  </a:cubicBezTo>
                  <a:cubicBezTo>
                    <a:pt x="4956" y="1567"/>
                    <a:pt x="4843" y="1688"/>
                    <a:pt x="4751" y="1823"/>
                  </a:cubicBezTo>
                  <a:cubicBezTo>
                    <a:pt x="4595" y="1879"/>
                    <a:pt x="4453" y="1964"/>
                    <a:pt x="4325" y="2078"/>
                  </a:cubicBezTo>
                  <a:cubicBezTo>
                    <a:pt x="3602" y="2695"/>
                    <a:pt x="2943" y="3404"/>
                    <a:pt x="2375" y="4184"/>
                  </a:cubicBezTo>
                  <a:cubicBezTo>
                    <a:pt x="2248" y="4354"/>
                    <a:pt x="2170" y="4553"/>
                    <a:pt x="2127" y="4758"/>
                  </a:cubicBezTo>
                  <a:cubicBezTo>
                    <a:pt x="1957" y="4872"/>
                    <a:pt x="1808" y="5028"/>
                    <a:pt x="1702" y="5212"/>
                  </a:cubicBezTo>
                  <a:cubicBezTo>
                    <a:pt x="1191" y="6070"/>
                    <a:pt x="794" y="6985"/>
                    <a:pt x="511" y="7928"/>
                  </a:cubicBezTo>
                  <a:cubicBezTo>
                    <a:pt x="496" y="7984"/>
                    <a:pt x="482" y="8034"/>
                    <a:pt x="468" y="8084"/>
                  </a:cubicBezTo>
                  <a:lnTo>
                    <a:pt x="461" y="8105"/>
                  </a:lnTo>
                  <a:cubicBezTo>
                    <a:pt x="397" y="8332"/>
                    <a:pt x="390" y="8566"/>
                    <a:pt x="433" y="8786"/>
                  </a:cubicBezTo>
                  <a:cubicBezTo>
                    <a:pt x="298" y="8970"/>
                    <a:pt x="206" y="9190"/>
                    <a:pt x="163" y="9424"/>
                  </a:cubicBezTo>
                  <a:cubicBezTo>
                    <a:pt x="21" y="10324"/>
                    <a:pt x="0" y="11197"/>
                    <a:pt x="99" y="12026"/>
                  </a:cubicBezTo>
                  <a:cubicBezTo>
                    <a:pt x="241" y="13139"/>
                    <a:pt x="624" y="14231"/>
                    <a:pt x="1198" y="15146"/>
                  </a:cubicBezTo>
                  <a:cubicBezTo>
                    <a:pt x="1170" y="15189"/>
                    <a:pt x="1142" y="15231"/>
                    <a:pt x="1120" y="15274"/>
                  </a:cubicBezTo>
                  <a:cubicBezTo>
                    <a:pt x="908" y="15607"/>
                    <a:pt x="837" y="16011"/>
                    <a:pt x="922" y="16394"/>
                  </a:cubicBezTo>
                  <a:cubicBezTo>
                    <a:pt x="1007" y="16784"/>
                    <a:pt x="1241" y="17117"/>
                    <a:pt x="1581" y="17330"/>
                  </a:cubicBezTo>
                  <a:cubicBezTo>
                    <a:pt x="1815" y="17479"/>
                    <a:pt x="2092" y="17564"/>
                    <a:pt x="2375" y="17564"/>
                  </a:cubicBezTo>
                  <a:cubicBezTo>
                    <a:pt x="2886" y="17564"/>
                    <a:pt x="3361" y="17302"/>
                    <a:pt x="3631" y="16869"/>
                  </a:cubicBezTo>
                  <a:cubicBezTo>
                    <a:pt x="3737" y="16706"/>
                    <a:pt x="3850" y="16529"/>
                    <a:pt x="3957" y="16344"/>
                  </a:cubicBezTo>
                  <a:cubicBezTo>
                    <a:pt x="5559" y="15876"/>
                    <a:pt x="7062" y="14827"/>
                    <a:pt x="8240" y="13345"/>
                  </a:cubicBezTo>
                  <a:cubicBezTo>
                    <a:pt x="8346" y="13210"/>
                    <a:pt x="8431" y="13054"/>
                    <a:pt x="8481" y="12891"/>
                  </a:cubicBezTo>
                  <a:cubicBezTo>
                    <a:pt x="8622" y="12785"/>
                    <a:pt x="8743" y="12650"/>
                    <a:pt x="8835" y="12501"/>
                  </a:cubicBezTo>
                  <a:cubicBezTo>
                    <a:pt x="9438" y="11530"/>
                    <a:pt x="9885" y="10438"/>
                    <a:pt x="10154" y="9247"/>
                  </a:cubicBezTo>
                  <a:cubicBezTo>
                    <a:pt x="10197" y="9062"/>
                    <a:pt x="10197" y="8864"/>
                    <a:pt x="10161" y="8679"/>
                  </a:cubicBezTo>
                  <a:cubicBezTo>
                    <a:pt x="10260" y="8516"/>
                    <a:pt x="10324" y="8339"/>
                    <a:pt x="10345" y="8148"/>
                  </a:cubicBezTo>
                  <a:cubicBezTo>
                    <a:pt x="10402" y="7722"/>
                    <a:pt x="10438" y="7297"/>
                    <a:pt x="10445" y="6878"/>
                  </a:cubicBezTo>
                  <a:cubicBezTo>
                    <a:pt x="10452" y="6481"/>
                    <a:pt x="10445" y="6077"/>
                    <a:pt x="10423" y="5666"/>
                  </a:cubicBezTo>
                  <a:cubicBezTo>
                    <a:pt x="10409" y="5467"/>
                    <a:pt x="10353" y="5283"/>
                    <a:pt x="10267" y="5113"/>
                  </a:cubicBezTo>
                  <a:cubicBezTo>
                    <a:pt x="10317" y="4928"/>
                    <a:pt x="10331" y="4737"/>
                    <a:pt x="10303" y="4538"/>
                  </a:cubicBezTo>
                  <a:cubicBezTo>
                    <a:pt x="10140" y="3383"/>
                    <a:pt x="9835" y="2170"/>
                    <a:pt x="9388" y="936"/>
                  </a:cubicBezTo>
                  <a:cubicBezTo>
                    <a:pt x="9261" y="575"/>
                    <a:pt x="8984" y="277"/>
                    <a:pt x="8629" y="121"/>
                  </a:cubicBezTo>
                  <a:cubicBezTo>
                    <a:pt x="8445" y="43"/>
                    <a:pt x="8254" y="0"/>
                    <a:pt x="8055"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7"/>
            <p:cNvSpPr/>
            <p:nvPr/>
          </p:nvSpPr>
          <p:spPr>
            <a:xfrm rot="1055461">
              <a:off x="92692" y="3602478"/>
              <a:ext cx="449256" cy="808967"/>
            </a:xfrm>
            <a:custGeom>
              <a:avLst/>
              <a:gdLst/>
              <a:ahLst/>
              <a:cxnLst/>
              <a:rect l="l" t="t" r="r" b="b"/>
              <a:pathLst>
                <a:path w="7616" h="13714" extrusionOk="0">
                  <a:moveTo>
                    <a:pt x="6637" y="0"/>
                  </a:moveTo>
                  <a:cubicBezTo>
                    <a:pt x="5878" y="320"/>
                    <a:pt x="5162" y="724"/>
                    <a:pt x="4503" y="1199"/>
                  </a:cubicBezTo>
                  <a:cubicBezTo>
                    <a:pt x="4574" y="2028"/>
                    <a:pt x="4680" y="2851"/>
                    <a:pt x="4836" y="3666"/>
                  </a:cubicBezTo>
                  <a:cubicBezTo>
                    <a:pt x="4432" y="3057"/>
                    <a:pt x="4099" y="2411"/>
                    <a:pt x="3829" y="1738"/>
                  </a:cubicBezTo>
                  <a:cubicBezTo>
                    <a:pt x="3184" y="2291"/>
                    <a:pt x="2603" y="2922"/>
                    <a:pt x="2106" y="3603"/>
                  </a:cubicBezTo>
                  <a:cubicBezTo>
                    <a:pt x="2482" y="4801"/>
                    <a:pt x="2858" y="5999"/>
                    <a:pt x="3234" y="7198"/>
                  </a:cubicBezTo>
                  <a:cubicBezTo>
                    <a:pt x="2688" y="6361"/>
                    <a:pt x="2149" y="5524"/>
                    <a:pt x="1610" y="4680"/>
                  </a:cubicBezTo>
                  <a:cubicBezTo>
                    <a:pt x="1574" y="4631"/>
                    <a:pt x="1532" y="4574"/>
                    <a:pt x="1503" y="4510"/>
                  </a:cubicBezTo>
                  <a:cubicBezTo>
                    <a:pt x="1057" y="5269"/>
                    <a:pt x="702" y="6077"/>
                    <a:pt x="447" y="6921"/>
                  </a:cubicBezTo>
                  <a:cubicBezTo>
                    <a:pt x="433" y="6971"/>
                    <a:pt x="419" y="7027"/>
                    <a:pt x="404" y="7077"/>
                  </a:cubicBezTo>
                  <a:cubicBezTo>
                    <a:pt x="879" y="8119"/>
                    <a:pt x="1355" y="9162"/>
                    <a:pt x="1830" y="10197"/>
                  </a:cubicBezTo>
                  <a:lnTo>
                    <a:pt x="482" y="8665"/>
                  </a:lnTo>
                  <a:cubicBezTo>
                    <a:pt x="362" y="8531"/>
                    <a:pt x="241" y="8389"/>
                    <a:pt x="149" y="8226"/>
                  </a:cubicBezTo>
                  <a:cubicBezTo>
                    <a:pt x="29" y="8963"/>
                    <a:pt x="0" y="9701"/>
                    <a:pt x="92" y="10438"/>
                  </a:cubicBezTo>
                  <a:cubicBezTo>
                    <a:pt x="234" y="11615"/>
                    <a:pt x="731" y="12835"/>
                    <a:pt x="1539" y="13714"/>
                  </a:cubicBezTo>
                  <a:cubicBezTo>
                    <a:pt x="3212" y="13416"/>
                    <a:pt x="4666" y="12367"/>
                    <a:pt x="5708" y="11048"/>
                  </a:cubicBezTo>
                  <a:lnTo>
                    <a:pt x="5708" y="11048"/>
                  </a:lnTo>
                  <a:cubicBezTo>
                    <a:pt x="5063" y="11218"/>
                    <a:pt x="4411" y="11367"/>
                    <a:pt x="3744" y="11424"/>
                  </a:cubicBezTo>
                  <a:cubicBezTo>
                    <a:pt x="4588" y="11119"/>
                    <a:pt x="5418" y="10750"/>
                    <a:pt x="6212" y="10332"/>
                  </a:cubicBezTo>
                  <a:cubicBezTo>
                    <a:pt x="6751" y="9474"/>
                    <a:pt x="7126" y="8516"/>
                    <a:pt x="7353" y="7517"/>
                  </a:cubicBezTo>
                  <a:lnTo>
                    <a:pt x="7353" y="7517"/>
                  </a:lnTo>
                  <a:cubicBezTo>
                    <a:pt x="6552" y="7892"/>
                    <a:pt x="5744" y="8247"/>
                    <a:pt x="4886" y="8431"/>
                  </a:cubicBezTo>
                  <a:cubicBezTo>
                    <a:pt x="5808" y="7864"/>
                    <a:pt x="6687" y="7233"/>
                    <a:pt x="7523" y="6545"/>
                  </a:cubicBezTo>
                  <a:cubicBezTo>
                    <a:pt x="7573" y="6176"/>
                    <a:pt x="7601" y="5794"/>
                    <a:pt x="7609" y="5418"/>
                  </a:cubicBezTo>
                  <a:cubicBezTo>
                    <a:pt x="7616" y="5056"/>
                    <a:pt x="7609" y="4702"/>
                    <a:pt x="7587" y="4340"/>
                  </a:cubicBezTo>
                  <a:cubicBezTo>
                    <a:pt x="7119" y="4652"/>
                    <a:pt x="6630" y="4950"/>
                    <a:pt x="6098" y="5127"/>
                  </a:cubicBezTo>
                  <a:cubicBezTo>
                    <a:pt x="6602" y="4560"/>
                    <a:pt x="7063" y="3957"/>
                    <a:pt x="7481" y="3319"/>
                  </a:cubicBezTo>
                  <a:cubicBezTo>
                    <a:pt x="7325" y="2191"/>
                    <a:pt x="7027" y="1078"/>
                    <a:pt x="6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7"/>
            <p:cNvSpPr/>
            <p:nvPr/>
          </p:nvSpPr>
          <p:spPr>
            <a:xfrm rot="1055461">
              <a:off x="102851" y="3846050"/>
              <a:ext cx="261909" cy="602331"/>
            </a:xfrm>
            <a:custGeom>
              <a:avLst/>
              <a:gdLst/>
              <a:ahLst/>
              <a:cxnLst/>
              <a:rect l="l" t="t" r="r" b="b"/>
              <a:pathLst>
                <a:path w="4440" h="10211" fill="none" extrusionOk="0">
                  <a:moveTo>
                    <a:pt x="4439" y="0"/>
                  </a:moveTo>
                  <a:cubicBezTo>
                    <a:pt x="3503" y="3610"/>
                    <a:pt x="2000" y="7063"/>
                    <a:pt x="0" y="10211"/>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37"/>
          <p:cNvGrpSpPr/>
          <p:nvPr/>
        </p:nvGrpSpPr>
        <p:grpSpPr>
          <a:xfrm rot="-1181658">
            <a:off x="282712" y="249151"/>
            <a:ext cx="968345" cy="1026809"/>
            <a:chOff x="729867" y="-143629"/>
            <a:chExt cx="968349" cy="1026814"/>
          </a:xfrm>
        </p:grpSpPr>
        <p:sp>
          <p:nvSpPr>
            <p:cNvPr id="1295" name="Google Shape;1295;p37"/>
            <p:cNvSpPr/>
            <p:nvPr/>
          </p:nvSpPr>
          <p:spPr>
            <a:xfrm rot="9967110" flipH="1">
              <a:off x="822057" y="-62203"/>
              <a:ext cx="783969" cy="863961"/>
            </a:xfrm>
            <a:custGeom>
              <a:avLst/>
              <a:gdLst/>
              <a:ahLst/>
              <a:cxnLst/>
              <a:rect l="l" t="t" r="r" b="b"/>
              <a:pathLst>
                <a:path w="21826" h="24053" extrusionOk="0">
                  <a:moveTo>
                    <a:pt x="9261" y="1"/>
                  </a:moveTo>
                  <a:cubicBezTo>
                    <a:pt x="9162" y="1"/>
                    <a:pt x="9062" y="8"/>
                    <a:pt x="8963" y="15"/>
                  </a:cubicBezTo>
                  <a:cubicBezTo>
                    <a:pt x="7992" y="135"/>
                    <a:pt x="7205" y="780"/>
                    <a:pt x="6630" y="1943"/>
                  </a:cubicBezTo>
                  <a:cubicBezTo>
                    <a:pt x="6113" y="2986"/>
                    <a:pt x="5786" y="4120"/>
                    <a:pt x="5659" y="5276"/>
                  </a:cubicBezTo>
                  <a:cubicBezTo>
                    <a:pt x="5396" y="5219"/>
                    <a:pt x="5127" y="5191"/>
                    <a:pt x="4865" y="5191"/>
                  </a:cubicBezTo>
                  <a:cubicBezTo>
                    <a:pt x="4085" y="5191"/>
                    <a:pt x="3340" y="5446"/>
                    <a:pt x="2773" y="5907"/>
                  </a:cubicBezTo>
                  <a:cubicBezTo>
                    <a:pt x="1943" y="6581"/>
                    <a:pt x="1489" y="7651"/>
                    <a:pt x="1433" y="9084"/>
                  </a:cubicBezTo>
                  <a:cubicBezTo>
                    <a:pt x="1376" y="10339"/>
                    <a:pt x="1553" y="11608"/>
                    <a:pt x="1950" y="12806"/>
                  </a:cubicBezTo>
                  <a:cubicBezTo>
                    <a:pt x="1759" y="12884"/>
                    <a:pt x="1575" y="12984"/>
                    <a:pt x="1404" y="13104"/>
                  </a:cubicBezTo>
                  <a:cubicBezTo>
                    <a:pt x="561" y="13693"/>
                    <a:pt x="36" y="14714"/>
                    <a:pt x="0" y="15841"/>
                  </a:cubicBezTo>
                  <a:cubicBezTo>
                    <a:pt x="0" y="15855"/>
                    <a:pt x="0" y="15862"/>
                    <a:pt x="0" y="15870"/>
                  </a:cubicBezTo>
                  <a:cubicBezTo>
                    <a:pt x="0" y="15870"/>
                    <a:pt x="0" y="15870"/>
                    <a:pt x="0" y="15877"/>
                  </a:cubicBezTo>
                  <a:cubicBezTo>
                    <a:pt x="0" y="15948"/>
                    <a:pt x="0" y="16018"/>
                    <a:pt x="7" y="16089"/>
                  </a:cubicBezTo>
                  <a:cubicBezTo>
                    <a:pt x="36" y="16926"/>
                    <a:pt x="319" y="17763"/>
                    <a:pt x="865" y="18663"/>
                  </a:cubicBezTo>
                  <a:cubicBezTo>
                    <a:pt x="880" y="18678"/>
                    <a:pt x="887" y="18699"/>
                    <a:pt x="901" y="18713"/>
                  </a:cubicBezTo>
                  <a:cubicBezTo>
                    <a:pt x="972" y="18826"/>
                    <a:pt x="1050" y="18940"/>
                    <a:pt x="1128" y="19060"/>
                  </a:cubicBezTo>
                  <a:cubicBezTo>
                    <a:pt x="1277" y="19273"/>
                    <a:pt x="1426" y="19472"/>
                    <a:pt x="1575" y="19649"/>
                  </a:cubicBezTo>
                  <a:cubicBezTo>
                    <a:pt x="1575" y="19656"/>
                    <a:pt x="1582" y="19663"/>
                    <a:pt x="1582" y="19663"/>
                  </a:cubicBezTo>
                  <a:cubicBezTo>
                    <a:pt x="3340" y="21783"/>
                    <a:pt x="6098" y="23095"/>
                    <a:pt x="8963" y="23173"/>
                  </a:cubicBezTo>
                  <a:lnTo>
                    <a:pt x="9190" y="23173"/>
                  </a:lnTo>
                  <a:cubicBezTo>
                    <a:pt x="9431" y="23705"/>
                    <a:pt x="9963" y="24052"/>
                    <a:pt x="10551" y="24052"/>
                  </a:cubicBezTo>
                  <a:cubicBezTo>
                    <a:pt x="10679" y="24052"/>
                    <a:pt x="10807" y="24038"/>
                    <a:pt x="10934" y="24010"/>
                  </a:cubicBezTo>
                  <a:cubicBezTo>
                    <a:pt x="11317" y="23903"/>
                    <a:pt x="11643" y="23655"/>
                    <a:pt x="11842" y="23315"/>
                  </a:cubicBezTo>
                  <a:cubicBezTo>
                    <a:pt x="11934" y="23152"/>
                    <a:pt x="11998" y="22982"/>
                    <a:pt x="12026" y="22797"/>
                  </a:cubicBezTo>
                  <a:cubicBezTo>
                    <a:pt x="14005" y="22273"/>
                    <a:pt x="15877" y="21216"/>
                    <a:pt x="17415" y="19734"/>
                  </a:cubicBezTo>
                  <a:cubicBezTo>
                    <a:pt x="18309" y="18869"/>
                    <a:pt x="19138" y="17834"/>
                    <a:pt x="19940" y="16557"/>
                  </a:cubicBezTo>
                  <a:cubicBezTo>
                    <a:pt x="20117" y="16281"/>
                    <a:pt x="20273" y="16026"/>
                    <a:pt x="20415" y="15785"/>
                  </a:cubicBezTo>
                  <a:cubicBezTo>
                    <a:pt x="20982" y="14813"/>
                    <a:pt x="21528" y="13742"/>
                    <a:pt x="21656" y="12487"/>
                  </a:cubicBezTo>
                  <a:cubicBezTo>
                    <a:pt x="21826" y="10892"/>
                    <a:pt x="21202" y="9389"/>
                    <a:pt x="20039" y="8566"/>
                  </a:cubicBezTo>
                  <a:cubicBezTo>
                    <a:pt x="19698" y="8325"/>
                    <a:pt x="19294" y="8148"/>
                    <a:pt x="18869" y="8056"/>
                  </a:cubicBezTo>
                  <a:cubicBezTo>
                    <a:pt x="18911" y="7864"/>
                    <a:pt x="18940" y="7673"/>
                    <a:pt x="18975" y="7474"/>
                  </a:cubicBezTo>
                  <a:lnTo>
                    <a:pt x="18975" y="7467"/>
                  </a:lnTo>
                  <a:cubicBezTo>
                    <a:pt x="19131" y="6425"/>
                    <a:pt x="19160" y="5368"/>
                    <a:pt x="19067" y="4326"/>
                  </a:cubicBezTo>
                  <a:cubicBezTo>
                    <a:pt x="18883" y="2312"/>
                    <a:pt x="17940" y="1511"/>
                    <a:pt x="17181" y="1199"/>
                  </a:cubicBezTo>
                  <a:cubicBezTo>
                    <a:pt x="16855" y="1064"/>
                    <a:pt x="16501" y="993"/>
                    <a:pt x="16132" y="993"/>
                  </a:cubicBezTo>
                  <a:cubicBezTo>
                    <a:pt x="15515" y="993"/>
                    <a:pt x="14877" y="1185"/>
                    <a:pt x="14182" y="1575"/>
                  </a:cubicBezTo>
                  <a:cubicBezTo>
                    <a:pt x="13643" y="1887"/>
                    <a:pt x="13140" y="2248"/>
                    <a:pt x="12679" y="2660"/>
                  </a:cubicBezTo>
                  <a:cubicBezTo>
                    <a:pt x="12374" y="2114"/>
                    <a:pt x="11991" y="1603"/>
                    <a:pt x="11544" y="1128"/>
                  </a:cubicBezTo>
                  <a:cubicBezTo>
                    <a:pt x="10828" y="383"/>
                    <a:pt x="10062" y="1"/>
                    <a:pt x="9261"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rot="9967110" flipH="1">
              <a:off x="876058" y="20113"/>
              <a:ext cx="680810" cy="730593"/>
            </a:xfrm>
            <a:custGeom>
              <a:avLst/>
              <a:gdLst/>
              <a:ahLst/>
              <a:cxnLst/>
              <a:rect l="l" t="t" r="r" b="b"/>
              <a:pathLst>
                <a:path w="18954" h="20340" extrusionOk="0">
                  <a:moveTo>
                    <a:pt x="7860" y="0"/>
                  </a:moveTo>
                  <a:cubicBezTo>
                    <a:pt x="7819" y="0"/>
                    <a:pt x="7778" y="3"/>
                    <a:pt x="7736" y="8"/>
                  </a:cubicBezTo>
                  <a:cubicBezTo>
                    <a:pt x="7155" y="79"/>
                    <a:pt x="6765" y="625"/>
                    <a:pt x="6502" y="1149"/>
                  </a:cubicBezTo>
                  <a:cubicBezTo>
                    <a:pt x="5666" y="2851"/>
                    <a:pt x="5411" y="4837"/>
                    <a:pt x="5786" y="6687"/>
                  </a:cubicBezTo>
                  <a:cubicBezTo>
                    <a:pt x="5474" y="6099"/>
                    <a:pt x="4943" y="5588"/>
                    <a:pt x="4283" y="5340"/>
                  </a:cubicBezTo>
                  <a:cubicBezTo>
                    <a:pt x="4022" y="5243"/>
                    <a:pt x="3742" y="5191"/>
                    <a:pt x="3465" y="5191"/>
                  </a:cubicBezTo>
                  <a:cubicBezTo>
                    <a:pt x="3033" y="5191"/>
                    <a:pt x="2609" y="5316"/>
                    <a:pt x="2276" y="5588"/>
                  </a:cubicBezTo>
                  <a:cubicBezTo>
                    <a:pt x="1660" y="6085"/>
                    <a:pt x="1482" y="6942"/>
                    <a:pt x="1447" y="7730"/>
                  </a:cubicBezTo>
                  <a:cubicBezTo>
                    <a:pt x="1369" y="9531"/>
                    <a:pt x="1844" y="11346"/>
                    <a:pt x="2794" y="12877"/>
                  </a:cubicBezTo>
                  <a:cubicBezTo>
                    <a:pt x="2495" y="12682"/>
                    <a:pt x="2121" y="12578"/>
                    <a:pt x="1752" y="12578"/>
                  </a:cubicBezTo>
                  <a:cubicBezTo>
                    <a:pt x="1414" y="12578"/>
                    <a:pt x="1081" y="12666"/>
                    <a:pt x="816" y="12849"/>
                  </a:cubicBezTo>
                  <a:cubicBezTo>
                    <a:pt x="263" y="13232"/>
                    <a:pt x="0" y="13941"/>
                    <a:pt x="22" y="14615"/>
                  </a:cubicBezTo>
                  <a:cubicBezTo>
                    <a:pt x="50" y="15288"/>
                    <a:pt x="326" y="15926"/>
                    <a:pt x="681" y="16501"/>
                  </a:cubicBezTo>
                  <a:cubicBezTo>
                    <a:pt x="2113" y="18848"/>
                    <a:pt x="4850" y="20266"/>
                    <a:pt x="7602" y="20337"/>
                  </a:cubicBezTo>
                  <a:cubicBezTo>
                    <a:pt x="7671" y="20339"/>
                    <a:pt x="7741" y="20339"/>
                    <a:pt x="7811" y="20339"/>
                  </a:cubicBezTo>
                  <a:cubicBezTo>
                    <a:pt x="10483" y="20339"/>
                    <a:pt x="13105" y="19154"/>
                    <a:pt x="15033" y="17295"/>
                  </a:cubicBezTo>
                  <a:cubicBezTo>
                    <a:pt x="16132" y="16231"/>
                    <a:pt x="17018" y="14969"/>
                    <a:pt x="17791" y="13650"/>
                  </a:cubicBezTo>
                  <a:cubicBezTo>
                    <a:pt x="18287" y="12799"/>
                    <a:pt x="18748" y="11899"/>
                    <a:pt x="18847" y="10927"/>
                  </a:cubicBezTo>
                  <a:cubicBezTo>
                    <a:pt x="18954" y="9949"/>
                    <a:pt x="18628" y="8871"/>
                    <a:pt x="17826" y="8311"/>
                  </a:cubicBezTo>
                  <a:cubicBezTo>
                    <a:pt x="17513" y="8089"/>
                    <a:pt x="17123" y="7979"/>
                    <a:pt x="16738" y="7979"/>
                  </a:cubicBezTo>
                  <a:cubicBezTo>
                    <a:pt x="16138" y="7979"/>
                    <a:pt x="15547" y="8245"/>
                    <a:pt x="15267" y="8772"/>
                  </a:cubicBezTo>
                  <a:cubicBezTo>
                    <a:pt x="16082" y="7184"/>
                    <a:pt x="16444" y="5085"/>
                    <a:pt x="16259" y="3035"/>
                  </a:cubicBezTo>
                  <a:cubicBezTo>
                    <a:pt x="16188" y="2270"/>
                    <a:pt x="15947" y="1383"/>
                    <a:pt x="15238" y="1086"/>
                  </a:cubicBezTo>
                  <a:cubicBezTo>
                    <a:pt x="15077" y="1019"/>
                    <a:pt x="14909" y="990"/>
                    <a:pt x="14739" y="990"/>
                  </a:cubicBezTo>
                  <a:cubicBezTo>
                    <a:pt x="14310" y="990"/>
                    <a:pt x="13868" y="1172"/>
                    <a:pt x="13487" y="1390"/>
                  </a:cubicBezTo>
                  <a:cubicBezTo>
                    <a:pt x="12345" y="2043"/>
                    <a:pt x="11388" y="3007"/>
                    <a:pt x="10757" y="4156"/>
                  </a:cubicBezTo>
                  <a:cubicBezTo>
                    <a:pt x="10608" y="2809"/>
                    <a:pt x="10005" y="1617"/>
                    <a:pt x="9119" y="688"/>
                  </a:cubicBezTo>
                  <a:cubicBezTo>
                    <a:pt x="8779" y="335"/>
                    <a:pt x="8343" y="0"/>
                    <a:pt x="7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7"/>
            <p:cNvSpPr/>
            <p:nvPr/>
          </p:nvSpPr>
          <p:spPr>
            <a:xfrm rot="9967110" flipH="1">
              <a:off x="1140264" y="80727"/>
              <a:ext cx="255492" cy="262137"/>
            </a:xfrm>
            <a:custGeom>
              <a:avLst/>
              <a:gdLst/>
              <a:ahLst/>
              <a:cxnLst/>
              <a:rect l="l" t="t" r="r" b="b"/>
              <a:pathLst>
                <a:path w="7113" h="7298" fill="none" extrusionOk="0">
                  <a:moveTo>
                    <a:pt x="1" y="7297"/>
                  </a:moveTo>
                  <a:cubicBezTo>
                    <a:pt x="2766" y="5305"/>
                    <a:pt x="5191" y="2823"/>
                    <a:pt x="7113" y="1"/>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7"/>
            <p:cNvSpPr/>
            <p:nvPr/>
          </p:nvSpPr>
          <p:spPr>
            <a:xfrm rot="9967110" flipH="1">
              <a:off x="1114681" y="4984"/>
              <a:ext cx="66019" cy="575890"/>
            </a:xfrm>
            <a:custGeom>
              <a:avLst/>
              <a:gdLst/>
              <a:ahLst/>
              <a:cxnLst/>
              <a:rect l="l" t="t" r="r" b="b"/>
              <a:pathLst>
                <a:path w="1838" h="16033" fill="none" extrusionOk="0">
                  <a:moveTo>
                    <a:pt x="490" y="0"/>
                  </a:moveTo>
                  <a:cubicBezTo>
                    <a:pt x="1" y="5368"/>
                    <a:pt x="455" y="10821"/>
                    <a:pt x="1837" y="16032"/>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7"/>
            <p:cNvSpPr/>
            <p:nvPr/>
          </p:nvSpPr>
          <p:spPr>
            <a:xfrm rot="9967110" flipH="1">
              <a:off x="1167157" y="381167"/>
              <a:ext cx="155422" cy="145975"/>
            </a:xfrm>
            <a:custGeom>
              <a:avLst/>
              <a:gdLst/>
              <a:ahLst/>
              <a:cxnLst/>
              <a:rect l="l" t="t" r="r" b="b"/>
              <a:pathLst>
                <a:path w="4327" h="4064" fill="none" extrusionOk="0">
                  <a:moveTo>
                    <a:pt x="1" y="4064"/>
                  </a:moveTo>
                  <a:cubicBezTo>
                    <a:pt x="1745" y="3085"/>
                    <a:pt x="3248" y="1681"/>
                    <a:pt x="4326" y="1"/>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7"/>
            <p:cNvSpPr/>
            <p:nvPr/>
          </p:nvSpPr>
          <p:spPr>
            <a:xfrm rot="9967110" flipH="1">
              <a:off x="978109" y="262593"/>
              <a:ext cx="173489" cy="207612"/>
            </a:xfrm>
            <a:custGeom>
              <a:avLst/>
              <a:gdLst/>
              <a:ahLst/>
              <a:cxnLst/>
              <a:rect l="l" t="t" r="r" b="b"/>
              <a:pathLst>
                <a:path w="4830" h="5780" fill="none" extrusionOk="0">
                  <a:moveTo>
                    <a:pt x="1" y="0"/>
                  </a:moveTo>
                  <a:cubicBezTo>
                    <a:pt x="852" y="2418"/>
                    <a:pt x="2603" y="4510"/>
                    <a:pt x="4830" y="5779"/>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7"/>
            <p:cNvSpPr/>
            <p:nvPr/>
          </p:nvSpPr>
          <p:spPr>
            <a:xfrm rot="9967110" flipH="1">
              <a:off x="881800" y="107279"/>
              <a:ext cx="250140" cy="143173"/>
            </a:xfrm>
            <a:custGeom>
              <a:avLst/>
              <a:gdLst/>
              <a:ahLst/>
              <a:cxnLst/>
              <a:rect l="l" t="t" r="r" b="b"/>
              <a:pathLst>
                <a:path w="6964" h="3986" fill="none" extrusionOk="0">
                  <a:moveTo>
                    <a:pt x="0" y="1"/>
                  </a:moveTo>
                  <a:cubicBezTo>
                    <a:pt x="1950" y="1866"/>
                    <a:pt x="4368" y="3248"/>
                    <a:pt x="6963" y="3986"/>
                  </a:cubicBezTo>
                </a:path>
              </a:pathLst>
            </a:custGeom>
            <a:noFill/>
            <a:ln w="3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1049;p37">
            <a:extLst>
              <a:ext uri="{FF2B5EF4-FFF2-40B4-BE49-F238E27FC236}">
                <a16:creationId xmlns:a16="http://schemas.microsoft.com/office/drawing/2014/main" id="{A6ED2992-C2A9-4442-DEA6-B098114B2DB6}"/>
              </a:ext>
            </a:extLst>
          </p:cNvPr>
          <p:cNvSpPr txBox="1">
            <a:spLocks/>
          </p:cNvSpPr>
          <p:nvPr/>
        </p:nvSpPr>
        <p:spPr>
          <a:xfrm>
            <a:off x="3301344" y="4044137"/>
            <a:ext cx="1702959" cy="475800"/>
          </a:xfrm>
          <a:prstGeom prst="rect">
            <a:avLst/>
          </a:prstGeom>
          <a:noFill/>
          <a:ln w="9525" cap="flat" cmpd="sng">
            <a:no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nuphan"/>
              <a:buNone/>
              <a:defRPr sz="1600" b="0" i="0" u="none" strike="noStrike" cap="none">
                <a:solidFill>
                  <a:schemeClr val="dk1"/>
                </a:solidFill>
                <a:latin typeface="Anuphan"/>
                <a:ea typeface="Anuphan"/>
                <a:cs typeface="Anuphan"/>
                <a:sym typeface="Anuphan"/>
              </a:defRPr>
            </a:lvl1pPr>
            <a:lvl2pPr marL="914400" marR="0" lvl="1" indent="-317500" algn="ctr" rtl="0">
              <a:lnSpc>
                <a:spcPct val="100000"/>
              </a:lnSpc>
              <a:spcBef>
                <a:spcPts val="0"/>
              </a:spcBef>
              <a:spcAft>
                <a:spcPts val="0"/>
              </a:spcAft>
              <a:buClr>
                <a:schemeClr val="dk1"/>
              </a:buClr>
              <a:buSzPts val="1800"/>
              <a:buFont typeface="Anuphan"/>
              <a:buNone/>
              <a:defRPr sz="1800" b="0" i="0" u="none" strike="noStrike" cap="none">
                <a:solidFill>
                  <a:schemeClr val="dk1"/>
                </a:solidFill>
                <a:latin typeface="Anuphan"/>
                <a:ea typeface="Anuphan"/>
                <a:cs typeface="Anuphan"/>
                <a:sym typeface="Anuphan"/>
              </a:defRPr>
            </a:lvl2pPr>
            <a:lvl3pPr marL="1371600" marR="0" lvl="2" indent="-317500" algn="ctr" rtl="0">
              <a:lnSpc>
                <a:spcPct val="100000"/>
              </a:lnSpc>
              <a:spcBef>
                <a:spcPts val="0"/>
              </a:spcBef>
              <a:spcAft>
                <a:spcPts val="0"/>
              </a:spcAft>
              <a:buClr>
                <a:schemeClr val="dk1"/>
              </a:buClr>
              <a:buSzPts val="1800"/>
              <a:buFont typeface="Anuphan"/>
              <a:buNone/>
              <a:defRPr sz="1800" b="0" i="0" u="none" strike="noStrike" cap="none">
                <a:solidFill>
                  <a:schemeClr val="dk1"/>
                </a:solidFill>
                <a:latin typeface="Anuphan"/>
                <a:ea typeface="Anuphan"/>
                <a:cs typeface="Anuphan"/>
                <a:sym typeface="Anuphan"/>
              </a:defRPr>
            </a:lvl3pPr>
            <a:lvl4pPr marL="1828800" marR="0" lvl="3" indent="-317500" algn="ctr" rtl="0">
              <a:lnSpc>
                <a:spcPct val="100000"/>
              </a:lnSpc>
              <a:spcBef>
                <a:spcPts val="0"/>
              </a:spcBef>
              <a:spcAft>
                <a:spcPts val="0"/>
              </a:spcAft>
              <a:buClr>
                <a:schemeClr val="dk1"/>
              </a:buClr>
              <a:buSzPts val="1800"/>
              <a:buFont typeface="Anuphan"/>
              <a:buNone/>
              <a:defRPr sz="1800" b="0" i="0" u="none" strike="noStrike" cap="none">
                <a:solidFill>
                  <a:schemeClr val="dk1"/>
                </a:solidFill>
                <a:latin typeface="Anuphan"/>
                <a:ea typeface="Anuphan"/>
                <a:cs typeface="Anuphan"/>
                <a:sym typeface="Anuphan"/>
              </a:defRPr>
            </a:lvl4pPr>
            <a:lvl5pPr marL="2286000" marR="0" lvl="4" indent="-317500" algn="ctr" rtl="0">
              <a:lnSpc>
                <a:spcPct val="100000"/>
              </a:lnSpc>
              <a:spcBef>
                <a:spcPts val="0"/>
              </a:spcBef>
              <a:spcAft>
                <a:spcPts val="0"/>
              </a:spcAft>
              <a:buClr>
                <a:schemeClr val="dk1"/>
              </a:buClr>
              <a:buSzPts val="1800"/>
              <a:buFont typeface="Anuphan"/>
              <a:buNone/>
              <a:defRPr sz="1800" b="0" i="0" u="none" strike="noStrike" cap="none">
                <a:solidFill>
                  <a:schemeClr val="dk1"/>
                </a:solidFill>
                <a:latin typeface="Anuphan"/>
                <a:ea typeface="Anuphan"/>
                <a:cs typeface="Anuphan"/>
                <a:sym typeface="Anuphan"/>
              </a:defRPr>
            </a:lvl5pPr>
            <a:lvl6pPr marL="2743200" marR="0" lvl="5" indent="-317500" algn="ctr" rtl="0">
              <a:lnSpc>
                <a:spcPct val="100000"/>
              </a:lnSpc>
              <a:spcBef>
                <a:spcPts val="0"/>
              </a:spcBef>
              <a:spcAft>
                <a:spcPts val="0"/>
              </a:spcAft>
              <a:buClr>
                <a:schemeClr val="dk1"/>
              </a:buClr>
              <a:buSzPts val="1800"/>
              <a:buFont typeface="Anuphan"/>
              <a:buNone/>
              <a:defRPr sz="1800" b="0" i="0" u="none" strike="noStrike" cap="none">
                <a:solidFill>
                  <a:schemeClr val="dk1"/>
                </a:solidFill>
                <a:latin typeface="Anuphan"/>
                <a:ea typeface="Anuphan"/>
                <a:cs typeface="Anuphan"/>
                <a:sym typeface="Anuphan"/>
              </a:defRPr>
            </a:lvl6pPr>
            <a:lvl7pPr marL="3200400" marR="0" lvl="6" indent="-317500" algn="ctr" rtl="0">
              <a:lnSpc>
                <a:spcPct val="100000"/>
              </a:lnSpc>
              <a:spcBef>
                <a:spcPts val="0"/>
              </a:spcBef>
              <a:spcAft>
                <a:spcPts val="0"/>
              </a:spcAft>
              <a:buClr>
                <a:schemeClr val="dk1"/>
              </a:buClr>
              <a:buSzPts val="1800"/>
              <a:buFont typeface="Anuphan"/>
              <a:buNone/>
              <a:defRPr sz="1800" b="0" i="0" u="none" strike="noStrike" cap="none">
                <a:solidFill>
                  <a:schemeClr val="dk1"/>
                </a:solidFill>
                <a:latin typeface="Anuphan"/>
                <a:ea typeface="Anuphan"/>
                <a:cs typeface="Anuphan"/>
                <a:sym typeface="Anuphan"/>
              </a:defRPr>
            </a:lvl7pPr>
            <a:lvl8pPr marL="3657600" marR="0" lvl="7" indent="-317500" algn="ctr" rtl="0">
              <a:lnSpc>
                <a:spcPct val="100000"/>
              </a:lnSpc>
              <a:spcBef>
                <a:spcPts val="0"/>
              </a:spcBef>
              <a:spcAft>
                <a:spcPts val="0"/>
              </a:spcAft>
              <a:buClr>
                <a:schemeClr val="dk1"/>
              </a:buClr>
              <a:buSzPts val="1800"/>
              <a:buFont typeface="Anuphan"/>
              <a:buNone/>
              <a:defRPr sz="1800" b="0" i="0" u="none" strike="noStrike" cap="none">
                <a:solidFill>
                  <a:schemeClr val="dk1"/>
                </a:solidFill>
                <a:latin typeface="Anuphan"/>
                <a:ea typeface="Anuphan"/>
                <a:cs typeface="Anuphan"/>
                <a:sym typeface="Anuphan"/>
              </a:defRPr>
            </a:lvl8pPr>
            <a:lvl9pPr marL="4114800" marR="0" lvl="8" indent="-317500" algn="ctr" rtl="0">
              <a:lnSpc>
                <a:spcPct val="100000"/>
              </a:lnSpc>
              <a:spcBef>
                <a:spcPts val="0"/>
              </a:spcBef>
              <a:spcAft>
                <a:spcPts val="0"/>
              </a:spcAft>
              <a:buClr>
                <a:schemeClr val="dk1"/>
              </a:buClr>
              <a:buSzPts val="1800"/>
              <a:buFont typeface="Anuphan"/>
              <a:buNone/>
              <a:defRPr sz="1800" b="0" i="0" u="none" strike="noStrike" cap="none">
                <a:solidFill>
                  <a:schemeClr val="dk1"/>
                </a:solidFill>
                <a:latin typeface="Anuphan"/>
                <a:ea typeface="Anuphan"/>
                <a:cs typeface="Anuphan"/>
                <a:sym typeface="Anuphan"/>
              </a:defRPr>
            </a:lvl9pPr>
          </a:lstStyle>
          <a:p>
            <a:pPr marL="0" indent="0" algn="ctr"/>
            <a:r>
              <a:rPr lang="en-US" sz="2000" dirty="0"/>
              <a:t>(Page 54,55)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sp>
        <p:nvSpPr>
          <p:cNvPr id="1315" name="Google Shape;1315;p3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dirty="0">
                <a:solidFill>
                  <a:schemeClr val="dk1"/>
                </a:solidFill>
              </a:rPr>
              <a:t>After this lesson, students will be able to:</a:t>
            </a:r>
            <a:endParaRPr sz="2500" dirty="0">
              <a:solidFill>
                <a:schemeClr val="dk1"/>
              </a:solidFill>
            </a:endParaRPr>
          </a:p>
        </p:txBody>
      </p:sp>
      <p:sp>
        <p:nvSpPr>
          <p:cNvPr id="1317" name="Google Shape;1317;p39"/>
          <p:cNvSpPr txBox="1">
            <a:spLocks noGrp="1"/>
          </p:cNvSpPr>
          <p:nvPr>
            <p:ph type="subTitle" idx="1"/>
          </p:nvPr>
        </p:nvSpPr>
        <p:spPr>
          <a:xfrm>
            <a:off x="2135358" y="2010585"/>
            <a:ext cx="2897843" cy="4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t>g</a:t>
            </a:r>
            <a:r>
              <a:rPr lang="en" sz="2000" dirty="0" err="1"/>
              <a:t>ive</a:t>
            </a:r>
            <a:r>
              <a:rPr lang="en" sz="2000" dirty="0"/>
              <a:t> advice</a:t>
            </a:r>
            <a:endParaRPr sz="2000" dirty="0"/>
          </a:p>
        </p:txBody>
      </p:sp>
      <p:sp>
        <p:nvSpPr>
          <p:cNvPr id="1322" name="Google Shape;1322;p39"/>
          <p:cNvSpPr txBox="1">
            <a:spLocks noGrp="1"/>
          </p:cNvSpPr>
          <p:nvPr>
            <p:ph type="title" idx="7"/>
          </p:nvPr>
        </p:nvSpPr>
        <p:spPr>
          <a:xfrm>
            <a:off x="720000" y="1659459"/>
            <a:ext cx="1088017" cy="87165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t>01</a:t>
            </a:r>
            <a:endParaRPr sz="4800" dirty="0"/>
          </a:p>
        </p:txBody>
      </p:sp>
      <p:sp>
        <p:nvSpPr>
          <p:cNvPr id="1324" name="Google Shape;1324;p39"/>
          <p:cNvSpPr txBox="1">
            <a:spLocks noGrp="1"/>
          </p:cNvSpPr>
          <p:nvPr>
            <p:ph type="title" idx="9"/>
          </p:nvPr>
        </p:nvSpPr>
        <p:spPr>
          <a:xfrm>
            <a:off x="720000" y="3295969"/>
            <a:ext cx="1088016" cy="87165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600" dirty="0"/>
              <a:t>02</a:t>
            </a:r>
            <a:endParaRPr sz="4600" dirty="0"/>
          </a:p>
        </p:txBody>
      </p:sp>
      <p:sp>
        <p:nvSpPr>
          <p:cNvPr id="1328" name="Google Shape;1328;p39"/>
          <p:cNvSpPr txBox="1">
            <a:spLocks noGrp="1"/>
          </p:cNvSpPr>
          <p:nvPr>
            <p:ph type="subTitle" idx="16"/>
          </p:nvPr>
        </p:nvSpPr>
        <p:spPr>
          <a:xfrm>
            <a:off x="2135358" y="1705357"/>
            <a:ext cx="5670861" cy="39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Everyday English</a:t>
            </a:r>
            <a:endParaRPr dirty="0"/>
          </a:p>
        </p:txBody>
      </p:sp>
      <p:sp>
        <p:nvSpPr>
          <p:cNvPr id="1329" name="Google Shape;1329;p39"/>
          <p:cNvSpPr txBox="1">
            <a:spLocks noGrp="1"/>
          </p:cNvSpPr>
          <p:nvPr>
            <p:ph type="subTitle" idx="17"/>
          </p:nvPr>
        </p:nvSpPr>
        <p:spPr>
          <a:xfrm>
            <a:off x="2259019" y="3355019"/>
            <a:ext cx="5670860" cy="39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Read and talk about</a:t>
            </a:r>
          </a:p>
        </p:txBody>
      </p:sp>
      <p:sp>
        <p:nvSpPr>
          <p:cNvPr id="31" name="Google Shape;1317;p39">
            <a:extLst>
              <a:ext uri="{FF2B5EF4-FFF2-40B4-BE49-F238E27FC236}">
                <a16:creationId xmlns:a16="http://schemas.microsoft.com/office/drawing/2014/main" id="{FD4AA983-5ACE-308E-B78A-4B3F642CF968}"/>
              </a:ext>
            </a:extLst>
          </p:cNvPr>
          <p:cNvSpPr txBox="1">
            <a:spLocks/>
          </p:cNvSpPr>
          <p:nvPr/>
        </p:nvSpPr>
        <p:spPr>
          <a:xfrm>
            <a:off x="2233204" y="3563891"/>
            <a:ext cx="6515688" cy="4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nuphan"/>
              <a:buNone/>
              <a:defRPr sz="1400" b="0" i="0" u="none" strike="noStrike" cap="none">
                <a:solidFill>
                  <a:schemeClr val="dk1"/>
                </a:solidFill>
                <a:latin typeface="Anuphan"/>
                <a:ea typeface="Anuphan"/>
                <a:cs typeface="Anuphan"/>
                <a:sym typeface="Anuphan"/>
              </a:defRPr>
            </a:lvl1pPr>
            <a:lvl2pPr marL="914400" marR="0" lvl="1" indent="-317500" algn="ctr" rtl="0">
              <a:lnSpc>
                <a:spcPct val="100000"/>
              </a:lnSpc>
              <a:spcBef>
                <a:spcPts val="0"/>
              </a:spcBef>
              <a:spcAft>
                <a:spcPts val="0"/>
              </a:spcAft>
              <a:buClr>
                <a:schemeClr val="dk1"/>
              </a:buClr>
              <a:buSzPts val="1400"/>
              <a:buFont typeface="Anuphan"/>
              <a:buNone/>
              <a:defRPr sz="1400" b="0" i="0" u="none" strike="noStrike" cap="none">
                <a:solidFill>
                  <a:schemeClr val="dk1"/>
                </a:solidFill>
                <a:latin typeface="Anuphan"/>
                <a:ea typeface="Anuphan"/>
                <a:cs typeface="Anuphan"/>
                <a:sym typeface="Anuphan"/>
              </a:defRPr>
            </a:lvl2pPr>
            <a:lvl3pPr marL="1371600" marR="0" lvl="2" indent="-317500" algn="ctr" rtl="0">
              <a:lnSpc>
                <a:spcPct val="100000"/>
              </a:lnSpc>
              <a:spcBef>
                <a:spcPts val="1600"/>
              </a:spcBef>
              <a:spcAft>
                <a:spcPts val="0"/>
              </a:spcAft>
              <a:buClr>
                <a:schemeClr val="dk1"/>
              </a:buClr>
              <a:buSzPts val="1400"/>
              <a:buFont typeface="Anuphan"/>
              <a:buNone/>
              <a:defRPr sz="1400" b="0" i="0" u="none" strike="noStrike" cap="none">
                <a:solidFill>
                  <a:schemeClr val="dk1"/>
                </a:solidFill>
                <a:latin typeface="Anuphan"/>
                <a:ea typeface="Anuphan"/>
                <a:cs typeface="Anuphan"/>
                <a:sym typeface="Anuphan"/>
              </a:defRPr>
            </a:lvl3pPr>
            <a:lvl4pPr marL="1828800" marR="0" lvl="3" indent="-317500" algn="ctr" rtl="0">
              <a:lnSpc>
                <a:spcPct val="100000"/>
              </a:lnSpc>
              <a:spcBef>
                <a:spcPts val="1600"/>
              </a:spcBef>
              <a:spcAft>
                <a:spcPts val="0"/>
              </a:spcAft>
              <a:buClr>
                <a:schemeClr val="dk1"/>
              </a:buClr>
              <a:buSzPts val="1400"/>
              <a:buFont typeface="Anuphan"/>
              <a:buNone/>
              <a:defRPr sz="1400" b="0" i="0" u="none" strike="noStrike" cap="none">
                <a:solidFill>
                  <a:schemeClr val="dk1"/>
                </a:solidFill>
                <a:latin typeface="Anuphan"/>
                <a:ea typeface="Anuphan"/>
                <a:cs typeface="Anuphan"/>
                <a:sym typeface="Anuphan"/>
              </a:defRPr>
            </a:lvl4pPr>
            <a:lvl5pPr marL="2286000" marR="0" lvl="4" indent="-317500" algn="ctr" rtl="0">
              <a:lnSpc>
                <a:spcPct val="100000"/>
              </a:lnSpc>
              <a:spcBef>
                <a:spcPts val="1600"/>
              </a:spcBef>
              <a:spcAft>
                <a:spcPts val="0"/>
              </a:spcAft>
              <a:buClr>
                <a:schemeClr val="dk1"/>
              </a:buClr>
              <a:buSzPts val="1400"/>
              <a:buFont typeface="Anuphan"/>
              <a:buNone/>
              <a:defRPr sz="1400" b="0" i="0" u="none" strike="noStrike" cap="none">
                <a:solidFill>
                  <a:schemeClr val="dk1"/>
                </a:solidFill>
                <a:latin typeface="Anuphan"/>
                <a:ea typeface="Anuphan"/>
                <a:cs typeface="Anuphan"/>
                <a:sym typeface="Anuphan"/>
              </a:defRPr>
            </a:lvl5pPr>
            <a:lvl6pPr marL="2743200" marR="0" lvl="5" indent="-317500" algn="ctr" rtl="0">
              <a:lnSpc>
                <a:spcPct val="100000"/>
              </a:lnSpc>
              <a:spcBef>
                <a:spcPts val="1600"/>
              </a:spcBef>
              <a:spcAft>
                <a:spcPts val="0"/>
              </a:spcAft>
              <a:buClr>
                <a:schemeClr val="dk1"/>
              </a:buClr>
              <a:buSzPts val="1400"/>
              <a:buFont typeface="Anuphan"/>
              <a:buNone/>
              <a:defRPr sz="1400" b="0" i="0" u="none" strike="noStrike" cap="none">
                <a:solidFill>
                  <a:schemeClr val="dk1"/>
                </a:solidFill>
                <a:latin typeface="Anuphan"/>
                <a:ea typeface="Anuphan"/>
                <a:cs typeface="Anuphan"/>
                <a:sym typeface="Anuphan"/>
              </a:defRPr>
            </a:lvl6pPr>
            <a:lvl7pPr marL="3200400" marR="0" lvl="6" indent="-317500" algn="ctr" rtl="0">
              <a:lnSpc>
                <a:spcPct val="100000"/>
              </a:lnSpc>
              <a:spcBef>
                <a:spcPts val="1600"/>
              </a:spcBef>
              <a:spcAft>
                <a:spcPts val="0"/>
              </a:spcAft>
              <a:buClr>
                <a:schemeClr val="dk1"/>
              </a:buClr>
              <a:buSzPts val="1400"/>
              <a:buFont typeface="Anuphan"/>
              <a:buNone/>
              <a:defRPr sz="1400" b="0" i="0" u="none" strike="noStrike" cap="none">
                <a:solidFill>
                  <a:schemeClr val="dk1"/>
                </a:solidFill>
                <a:latin typeface="Anuphan"/>
                <a:ea typeface="Anuphan"/>
                <a:cs typeface="Anuphan"/>
                <a:sym typeface="Anuphan"/>
              </a:defRPr>
            </a:lvl7pPr>
            <a:lvl8pPr marL="3657600" marR="0" lvl="7" indent="-317500" algn="ctr" rtl="0">
              <a:lnSpc>
                <a:spcPct val="100000"/>
              </a:lnSpc>
              <a:spcBef>
                <a:spcPts val="1600"/>
              </a:spcBef>
              <a:spcAft>
                <a:spcPts val="0"/>
              </a:spcAft>
              <a:buClr>
                <a:schemeClr val="dk1"/>
              </a:buClr>
              <a:buSzPts val="1400"/>
              <a:buFont typeface="Anuphan"/>
              <a:buNone/>
              <a:defRPr sz="1400" b="0" i="0" u="none" strike="noStrike" cap="none">
                <a:solidFill>
                  <a:schemeClr val="dk1"/>
                </a:solidFill>
                <a:latin typeface="Anuphan"/>
                <a:ea typeface="Anuphan"/>
                <a:cs typeface="Anuphan"/>
                <a:sym typeface="Anuphan"/>
              </a:defRPr>
            </a:lvl8pPr>
            <a:lvl9pPr marL="4114800" marR="0" lvl="8" indent="-317500" algn="ctr" rtl="0">
              <a:lnSpc>
                <a:spcPct val="100000"/>
              </a:lnSpc>
              <a:spcBef>
                <a:spcPts val="1600"/>
              </a:spcBef>
              <a:spcAft>
                <a:spcPts val="1600"/>
              </a:spcAft>
              <a:buClr>
                <a:schemeClr val="dk1"/>
              </a:buClr>
              <a:buSzPts val="1400"/>
              <a:buFont typeface="Anuphan"/>
              <a:buNone/>
              <a:defRPr sz="1400" b="0" i="0" u="none" strike="noStrike" cap="none">
                <a:solidFill>
                  <a:schemeClr val="dk1"/>
                </a:solidFill>
                <a:latin typeface="Anuphan"/>
                <a:ea typeface="Anuphan"/>
                <a:cs typeface="Anuphan"/>
                <a:sym typeface="Anuphan"/>
              </a:defRPr>
            </a:lvl9pPr>
          </a:lstStyle>
          <a:p>
            <a:pPr marL="0" lvl="0" indent="0" algn="l" rtl="0">
              <a:spcBef>
                <a:spcPts val="0"/>
              </a:spcBef>
              <a:spcAft>
                <a:spcPts val="0"/>
              </a:spcAft>
              <a:buNone/>
            </a:pPr>
            <a:r>
              <a:rPr lang="en-US" sz="2000" dirty="0"/>
              <a:t>The Japanese lion dance  and </a:t>
            </a:r>
          </a:p>
          <a:p>
            <a:pPr marL="0" lvl="0" indent="0" algn="l" rtl="0">
              <a:spcBef>
                <a:spcPts val="0"/>
              </a:spcBef>
              <a:spcAft>
                <a:spcPts val="0"/>
              </a:spcAft>
              <a:buNone/>
            </a:pPr>
            <a:r>
              <a:rPr lang="en-US" sz="2000" dirty="0"/>
              <a:t>Vietnamese unicorn dance</a:t>
            </a:r>
          </a:p>
        </p:txBody>
      </p:sp>
      <p:grpSp>
        <p:nvGrpSpPr>
          <p:cNvPr id="34" name="Google Shape;3663;p73">
            <a:extLst>
              <a:ext uri="{FF2B5EF4-FFF2-40B4-BE49-F238E27FC236}">
                <a16:creationId xmlns:a16="http://schemas.microsoft.com/office/drawing/2014/main" id="{640A6EC5-6E59-7144-DC1C-C85F44A5E65D}"/>
              </a:ext>
            </a:extLst>
          </p:cNvPr>
          <p:cNvGrpSpPr/>
          <p:nvPr/>
        </p:nvGrpSpPr>
        <p:grpSpPr>
          <a:xfrm>
            <a:off x="5856666" y="1279706"/>
            <a:ext cx="1421109" cy="2356534"/>
            <a:chOff x="469808" y="419470"/>
            <a:chExt cx="797256" cy="1322038"/>
          </a:xfrm>
        </p:grpSpPr>
        <p:sp>
          <p:nvSpPr>
            <p:cNvPr id="35" name="Google Shape;3664;p73">
              <a:extLst>
                <a:ext uri="{FF2B5EF4-FFF2-40B4-BE49-F238E27FC236}">
                  <a16:creationId xmlns:a16="http://schemas.microsoft.com/office/drawing/2014/main" id="{5B507066-154C-EA28-C908-1D6A89EFBEE4}"/>
                </a:ext>
              </a:extLst>
            </p:cNvPr>
            <p:cNvSpPr/>
            <p:nvPr/>
          </p:nvSpPr>
          <p:spPr>
            <a:xfrm>
              <a:off x="469808" y="419470"/>
              <a:ext cx="797256" cy="1322038"/>
            </a:xfrm>
            <a:custGeom>
              <a:avLst/>
              <a:gdLst/>
              <a:ahLst/>
              <a:cxnLst/>
              <a:rect l="l" t="t" r="r" b="b"/>
              <a:pathLst>
                <a:path w="25067" h="41567" extrusionOk="0">
                  <a:moveTo>
                    <a:pt x="19344" y="1"/>
                  </a:moveTo>
                  <a:cubicBezTo>
                    <a:pt x="18777" y="1"/>
                    <a:pt x="18245" y="284"/>
                    <a:pt x="17919" y="724"/>
                  </a:cubicBezTo>
                  <a:cubicBezTo>
                    <a:pt x="17770" y="724"/>
                    <a:pt x="17614" y="717"/>
                    <a:pt x="17465" y="717"/>
                  </a:cubicBezTo>
                  <a:cubicBezTo>
                    <a:pt x="16026" y="717"/>
                    <a:pt x="14686" y="923"/>
                    <a:pt x="13473" y="1320"/>
                  </a:cubicBezTo>
                  <a:cubicBezTo>
                    <a:pt x="13402" y="1249"/>
                    <a:pt x="13317" y="1185"/>
                    <a:pt x="13232" y="1135"/>
                  </a:cubicBezTo>
                  <a:cubicBezTo>
                    <a:pt x="12806" y="880"/>
                    <a:pt x="12317" y="745"/>
                    <a:pt x="11807" y="745"/>
                  </a:cubicBezTo>
                  <a:cubicBezTo>
                    <a:pt x="11332" y="745"/>
                    <a:pt x="10864" y="866"/>
                    <a:pt x="10452" y="1093"/>
                  </a:cubicBezTo>
                  <a:cubicBezTo>
                    <a:pt x="9835" y="1447"/>
                    <a:pt x="9403" y="2022"/>
                    <a:pt x="9275" y="2667"/>
                  </a:cubicBezTo>
                  <a:cubicBezTo>
                    <a:pt x="9112" y="2858"/>
                    <a:pt x="8999" y="3092"/>
                    <a:pt x="8949" y="3341"/>
                  </a:cubicBezTo>
                  <a:cubicBezTo>
                    <a:pt x="8665" y="3142"/>
                    <a:pt x="8325" y="3029"/>
                    <a:pt x="7964" y="3029"/>
                  </a:cubicBezTo>
                  <a:cubicBezTo>
                    <a:pt x="7673" y="3029"/>
                    <a:pt x="7389" y="3107"/>
                    <a:pt x="7134" y="3248"/>
                  </a:cubicBezTo>
                  <a:cubicBezTo>
                    <a:pt x="6347" y="3695"/>
                    <a:pt x="6049" y="4716"/>
                    <a:pt x="6482" y="5517"/>
                  </a:cubicBezTo>
                  <a:cubicBezTo>
                    <a:pt x="6666" y="5865"/>
                    <a:pt x="6964" y="6127"/>
                    <a:pt x="7318" y="6276"/>
                  </a:cubicBezTo>
                  <a:cubicBezTo>
                    <a:pt x="7020" y="6730"/>
                    <a:pt x="6737" y="7198"/>
                    <a:pt x="6482" y="7694"/>
                  </a:cubicBezTo>
                  <a:cubicBezTo>
                    <a:pt x="6155" y="8325"/>
                    <a:pt x="5850" y="9013"/>
                    <a:pt x="5581" y="9736"/>
                  </a:cubicBezTo>
                  <a:lnTo>
                    <a:pt x="5581" y="9743"/>
                  </a:lnTo>
                  <a:cubicBezTo>
                    <a:pt x="5496" y="9970"/>
                    <a:pt x="5411" y="10204"/>
                    <a:pt x="5333" y="10445"/>
                  </a:cubicBezTo>
                  <a:lnTo>
                    <a:pt x="5319" y="10474"/>
                  </a:lnTo>
                  <a:lnTo>
                    <a:pt x="5304" y="10516"/>
                  </a:lnTo>
                  <a:cubicBezTo>
                    <a:pt x="5297" y="10552"/>
                    <a:pt x="5283" y="10580"/>
                    <a:pt x="5276" y="10616"/>
                  </a:cubicBezTo>
                  <a:cubicBezTo>
                    <a:pt x="5219" y="10786"/>
                    <a:pt x="5156" y="10970"/>
                    <a:pt x="5099" y="11183"/>
                  </a:cubicBezTo>
                  <a:cubicBezTo>
                    <a:pt x="5085" y="11225"/>
                    <a:pt x="5070" y="11268"/>
                    <a:pt x="5056" y="11311"/>
                  </a:cubicBezTo>
                  <a:lnTo>
                    <a:pt x="5042" y="11360"/>
                  </a:lnTo>
                  <a:cubicBezTo>
                    <a:pt x="5007" y="11495"/>
                    <a:pt x="4964" y="11630"/>
                    <a:pt x="4929" y="11764"/>
                  </a:cubicBezTo>
                  <a:cubicBezTo>
                    <a:pt x="4907" y="11828"/>
                    <a:pt x="4893" y="11892"/>
                    <a:pt x="4872" y="11956"/>
                  </a:cubicBezTo>
                  <a:cubicBezTo>
                    <a:pt x="4836" y="12090"/>
                    <a:pt x="4801" y="12225"/>
                    <a:pt x="4773" y="12360"/>
                  </a:cubicBezTo>
                  <a:lnTo>
                    <a:pt x="4758" y="12417"/>
                  </a:lnTo>
                  <a:cubicBezTo>
                    <a:pt x="4744" y="12452"/>
                    <a:pt x="4737" y="12495"/>
                    <a:pt x="4723" y="12537"/>
                  </a:cubicBezTo>
                  <a:cubicBezTo>
                    <a:pt x="4673" y="12743"/>
                    <a:pt x="4631" y="12927"/>
                    <a:pt x="4588" y="13097"/>
                  </a:cubicBezTo>
                  <a:cubicBezTo>
                    <a:pt x="4588" y="13104"/>
                    <a:pt x="4588" y="13104"/>
                    <a:pt x="4588" y="13104"/>
                  </a:cubicBezTo>
                  <a:cubicBezTo>
                    <a:pt x="4574" y="13161"/>
                    <a:pt x="4567" y="13211"/>
                    <a:pt x="4553" y="13268"/>
                  </a:cubicBezTo>
                  <a:lnTo>
                    <a:pt x="4539" y="13338"/>
                  </a:lnTo>
                  <a:lnTo>
                    <a:pt x="4532" y="13367"/>
                  </a:lnTo>
                  <a:lnTo>
                    <a:pt x="4510" y="13445"/>
                  </a:lnTo>
                  <a:lnTo>
                    <a:pt x="4503" y="13480"/>
                  </a:lnTo>
                  <a:cubicBezTo>
                    <a:pt x="4489" y="13544"/>
                    <a:pt x="4475" y="13608"/>
                    <a:pt x="4461" y="13679"/>
                  </a:cubicBezTo>
                  <a:cubicBezTo>
                    <a:pt x="4454" y="13721"/>
                    <a:pt x="4447" y="13764"/>
                    <a:pt x="4439" y="13806"/>
                  </a:cubicBezTo>
                  <a:lnTo>
                    <a:pt x="4425" y="13856"/>
                  </a:lnTo>
                  <a:lnTo>
                    <a:pt x="4411" y="13927"/>
                  </a:lnTo>
                  <a:cubicBezTo>
                    <a:pt x="4397" y="13991"/>
                    <a:pt x="4383" y="14062"/>
                    <a:pt x="4369" y="14126"/>
                  </a:cubicBezTo>
                  <a:lnTo>
                    <a:pt x="4354" y="14211"/>
                  </a:lnTo>
                  <a:lnTo>
                    <a:pt x="4347" y="14253"/>
                  </a:lnTo>
                  <a:cubicBezTo>
                    <a:pt x="4333" y="14324"/>
                    <a:pt x="4319" y="14388"/>
                    <a:pt x="4305" y="14459"/>
                  </a:cubicBezTo>
                  <a:cubicBezTo>
                    <a:pt x="4283" y="14565"/>
                    <a:pt x="4262" y="14672"/>
                    <a:pt x="4241" y="14785"/>
                  </a:cubicBezTo>
                  <a:lnTo>
                    <a:pt x="4234" y="14828"/>
                  </a:lnTo>
                  <a:lnTo>
                    <a:pt x="4220" y="14913"/>
                  </a:lnTo>
                  <a:lnTo>
                    <a:pt x="4213" y="14927"/>
                  </a:lnTo>
                  <a:lnTo>
                    <a:pt x="4198" y="15026"/>
                  </a:lnTo>
                  <a:lnTo>
                    <a:pt x="4163" y="15203"/>
                  </a:lnTo>
                  <a:lnTo>
                    <a:pt x="4163" y="15210"/>
                  </a:lnTo>
                  <a:cubicBezTo>
                    <a:pt x="4142" y="15331"/>
                    <a:pt x="4120" y="15444"/>
                    <a:pt x="4099" y="15565"/>
                  </a:cubicBezTo>
                  <a:lnTo>
                    <a:pt x="4099" y="15586"/>
                  </a:lnTo>
                  <a:cubicBezTo>
                    <a:pt x="4092" y="15600"/>
                    <a:pt x="4092" y="15615"/>
                    <a:pt x="4092" y="15629"/>
                  </a:cubicBezTo>
                  <a:cubicBezTo>
                    <a:pt x="4071" y="15749"/>
                    <a:pt x="4049" y="15877"/>
                    <a:pt x="4035" y="16005"/>
                  </a:cubicBezTo>
                  <a:cubicBezTo>
                    <a:pt x="4028" y="16040"/>
                    <a:pt x="4028" y="16075"/>
                    <a:pt x="4021" y="16111"/>
                  </a:cubicBezTo>
                  <a:lnTo>
                    <a:pt x="4021" y="16146"/>
                  </a:lnTo>
                  <a:cubicBezTo>
                    <a:pt x="4014" y="16224"/>
                    <a:pt x="4000" y="16317"/>
                    <a:pt x="3993" y="16416"/>
                  </a:cubicBezTo>
                  <a:cubicBezTo>
                    <a:pt x="3986" y="16465"/>
                    <a:pt x="3986" y="16515"/>
                    <a:pt x="3986" y="16565"/>
                  </a:cubicBezTo>
                  <a:lnTo>
                    <a:pt x="3979" y="16586"/>
                  </a:lnTo>
                  <a:cubicBezTo>
                    <a:pt x="3979" y="16664"/>
                    <a:pt x="3971" y="16749"/>
                    <a:pt x="3971" y="16834"/>
                  </a:cubicBezTo>
                  <a:cubicBezTo>
                    <a:pt x="3964" y="16891"/>
                    <a:pt x="3964" y="16948"/>
                    <a:pt x="3964" y="17004"/>
                  </a:cubicBezTo>
                  <a:cubicBezTo>
                    <a:pt x="3964" y="17089"/>
                    <a:pt x="3964" y="17167"/>
                    <a:pt x="3964" y="17253"/>
                  </a:cubicBezTo>
                  <a:lnTo>
                    <a:pt x="3964" y="17267"/>
                  </a:lnTo>
                  <a:cubicBezTo>
                    <a:pt x="3964" y="17316"/>
                    <a:pt x="3964" y="17366"/>
                    <a:pt x="3964" y="17416"/>
                  </a:cubicBezTo>
                  <a:cubicBezTo>
                    <a:pt x="3964" y="17494"/>
                    <a:pt x="3971" y="17579"/>
                    <a:pt x="3971" y="17657"/>
                  </a:cubicBezTo>
                  <a:cubicBezTo>
                    <a:pt x="3730" y="18096"/>
                    <a:pt x="3688" y="18635"/>
                    <a:pt x="3886" y="19117"/>
                  </a:cubicBezTo>
                  <a:cubicBezTo>
                    <a:pt x="3815" y="19110"/>
                    <a:pt x="3745" y="19110"/>
                    <a:pt x="3674" y="19110"/>
                  </a:cubicBezTo>
                  <a:cubicBezTo>
                    <a:pt x="2504" y="19110"/>
                    <a:pt x="1376" y="19756"/>
                    <a:pt x="738" y="20805"/>
                  </a:cubicBezTo>
                  <a:cubicBezTo>
                    <a:pt x="164" y="21734"/>
                    <a:pt x="1" y="22946"/>
                    <a:pt x="277" y="24131"/>
                  </a:cubicBezTo>
                  <a:cubicBezTo>
                    <a:pt x="476" y="24974"/>
                    <a:pt x="873" y="25797"/>
                    <a:pt x="1532" y="26719"/>
                  </a:cubicBezTo>
                  <a:cubicBezTo>
                    <a:pt x="1780" y="27073"/>
                    <a:pt x="2043" y="27399"/>
                    <a:pt x="2298" y="27718"/>
                  </a:cubicBezTo>
                  <a:cubicBezTo>
                    <a:pt x="2348" y="27782"/>
                    <a:pt x="2397" y="27846"/>
                    <a:pt x="2447" y="27910"/>
                  </a:cubicBezTo>
                  <a:cubicBezTo>
                    <a:pt x="2376" y="28420"/>
                    <a:pt x="2376" y="28952"/>
                    <a:pt x="2447" y="29484"/>
                  </a:cubicBezTo>
                  <a:cubicBezTo>
                    <a:pt x="2518" y="30016"/>
                    <a:pt x="2645" y="30526"/>
                    <a:pt x="2816" y="31023"/>
                  </a:cubicBezTo>
                  <a:cubicBezTo>
                    <a:pt x="2326" y="31221"/>
                    <a:pt x="1894" y="31540"/>
                    <a:pt x="1561" y="31952"/>
                  </a:cubicBezTo>
                  <a:cubicBezTo>
                    <a:pt x="731" y="32987"/>
                    <a:pt x="547" y="34476"/>
                    <a:pt x="1071" y="35844"/>
                  </a:cubicBezTo>
                  <a:cubicBezTo>
                    <a:pt x="1433" y="36773"/>
                    <a:pt x="2064" y="37603"/>
                    <a:pt x="3078" y="38461"/>
                  </a:cubicBezTo>
                  <a:cubicBezTo>
                    <a:pt x="3085" y="38468"/>
                    <a:pt x="3092" y="38468"/>
                    <a:pt x="3099" y="38475"/>
                  </a:cubicBezTo>
                  <a:cubicBezTo>
                    <a:pt x="3106" y="38482"/>
                    <a:pt x="3113" y="38489"/>
                    <a:pt x="3121" y="38496"/>
                  </a:cubicBezTo>
                  <a:cubicBezTo>
                    <a:pt x="3262" y="38617"/>
                    <a:pt x="3404" y="38730"/>
                    <a:pt x="3546" y="38837"/>
                  </a:cubicBezTo>
                  <a:cubicBezTo>
                    <a:pt x="3546" y="38837"/>
                    <a:pt x="3553" y="38844"/>
                    <a:pt x="3560" y="38851"/>
                  </a:cubicBezTo>
                  <a:cubicBezTo>
                    <a:pt x="3709" y="38964"/>
                    <a:pt x="3865" y="39078"/>
                    <a:pt x="4021" y="39184"/>
                  </a:cubicBezTo>
                  <a:cubicBezTo>
                    <a:pt x="4028" y="39191"/>
                    <a:pt x="4028" y="39191"/>
                    <a:pt x="4035" y="39198"/>
                  </a:cubicBezTo>
                  <a:cubicBezTo>
                    <a:pt x="4517" y="39532"/>
                    <a:pt x="5021" y="39837"/>
                    <a:pt x="5538" y="40099"/>
                  </a:cubicBezTo>
                  <a:cubicBezTo>
                    <a:pt x="5546" y="40106"/>
                    <a:pt x="5553" y="40106"/>
                    <a:pt x="5560" y="40113"/>
                  </a:cubicBezTo>
                  <a:cubicBezTo>
                    <a:pt x="5730" y="40198"/>
                    <a:pt x="5900" y="40283"/>
                    <a:pt x="6070" y="40361"/>
                  </a:cubicBezTo>
                  <a:cubicBezTo>
                    <a:pt x="6084" y="40368"/>
                    <a:pt x="6106" y="40375"/>
                    <a:pt x="6120" y="40383"/>
                  </a:cubicBezTo>
                  <a:cubicBezTo>
                    <a:pt x="6297" y="40461"/>
                    <a:pt x="6460" y="40531"/>
                    <a:pt x="6609" y="40595"/>
                  </a:cubicBezTo>
                  <a:cubicBezTo>
                    <a:pt x="6645" y="40609"/>
                    <a:pt x="6680" y="40624"/>
                    <a:pt x="6708" y="40631"/>
                  </a:cubicBezTo>
                  <a:lnTo>
                    <a:pt x="6730" y="40638"/>
                  </a:lnTo>
                  <a:cubicBezTo>
                    <a:pt x="6872" y="40695"/>
                    <a:pt x="7013" y="40751"/>
                    <a:pt x="7162" y="40801"/>
                  </a:cubicBezTo>
                  <a:cubicBezTo>
                    <a:pt x="7198" y="40815"/>
                    <a:pt x="7240" y="40829"/>
                    <a:pt x="7283" y="40843"/>
                  </a:cubicBezTo>
                  <a:cubicBezTo>
                    <a:pt x="7290" y="40851"/>
                    <a:pt x="7304" y="40851"/>
                    <a:pt x="7318" y="40858"/>
                  </a:cubicBezTo>
                  <a:lnTo>
                    <a:pt x="7340" y="40865"/>
                  </a:lnTo>
                  <a:cubicBezTo>
                    <a:pt x="7460" y="40907"/>
                    <a:pt x="7588" y="40950"/>
                    <a:pt x="7722" y="40992"/>
                  </a:cubicBezTo>
                  <a:cubicBezTo>
                    <a:pt x="7772" y="41007"/>
                    <a:pt x="7829" y="41021"/>
                    <a:pt x="7878" y="41035"/>
                  </a:cubicBezTo>
                  <a:cubicBezTo>
                    <a:pt x="7900" y="41042"/>
                    <a:pt x="7914" y="41042"/>
                    <a:pt x="7935" y="41049"/>
                  </a:cubicBezTo>
                  <a:lnTo>
                    <a:pt x="8006" y="41070"/>
                  </a:lnTo>
                  <a:cubicBezTo>
                    <a:pt x="8091" y="41092"/>
                    <a:pt x="8183" y="41120"/>
                    <a:pt x="8290" y="41148"/>
                  </a:cubicBezTo>
                  <a:cubicBezTo>
                    <a:pt x="8368" y="41170"/>
                    <a:pt x="8439" y="41184"/>
                    <a:pt x="8517" y="41205"/>
                  </a:cubicBezTo>
                  <a:lnTo>
                    <a:pt x="8595" y="41219"/>
                  </a:lnTo>
                  <a:cubicBezTo>
                    <a:pt x="8616" y="41226"/>
                    <a:pt x="8644" y="41233"/>
                    <a:pt x="8665" y="41241"/>
                  </a:cubicBezTo>
                  <a:cubicBezTo>
                    <a:pt x="8729" y="41255"/>
                    <a:pt x="8800" y="41269"/>
                    <a:pt x="8864" y="41283"/>
                  </a:cubicBezTo>
                  <a:cubicBezTo>
                    <a:pt x="8977" y="41311"/>
                    <a:pt x="9084" y="41326"/>
                    <a:pt x="9183" y="41347"/>
                  </a:cubicBezTo>
                  <a:lnTo>
                    <a:pt x="9247" y="41361"/>
                  </a:lnTo>
                  <a:cubicBezTo>
                    <a:pt x="9261" y="41361"/>
                    <a:pt x="9282" y="41361"/>
                    <a:pt x="9297" y="41368"/>
                  </a:cubicBezTo>
                  <a:cubicBezTo>
                    <a:pt x="9346" y="41375"/>
                    <a:pt x="9396" y="41389"/>
                    <a:pt x="9445" y="41397"/>
                  </a:cubicBezTo>
                  <a:cubicBezTo>
                    <a:pt x="9573" y="41418"/>
                    <a:pt x="9687" y="41432"/>
                    <a:pt x="9800" y="41446"/>
                  </a:cubicBezTo>
                  <a:lnTo>
                    <a:pt x="9850" y="41453"/>
                  </a:lnTo>
                  <a:cubicBezTo>
                    <a:pt x="9864" y="41453"/>
                    <a:pt x="9878" y="41460"/>
                    <a:pt x="9892" y="41460"/>
                  </a:cubicBezTo>
                  <a:cubicBezTo>
                    <a:pt x="9935" y="41467"/>
                    <a:pt x="9984" y="41475"/>
                    <a:pt x="10027" y="41482"/>
                  </a:cubicBezTo>
                  <a:cubicBezTo>
                    <a:pt x="10126" y="41489"/>
                    <a:pt x="10218" y="41496"/>
                    <a:pt x="10296" y="41503"/>
                  </a:cubicBezTo>
                  <a:lnTo>
                    <a:pt x="10374" y="41510"/>
                  </a:lnTo>
                  <a:cubicBezTo>
                    <a:pt x="10396" y="41517"/>
                    <a:pt x="10417" y="41517"/>
                    <a:pt x="10438" y="41517"/>
                  </a:cubicBezTo>
                  <a:cubicBezTo>
                    <a:pt x="10502" y="41524"/>
                    <a:pt x="10559" y="41531"/>
                    <a:pt x="10615" y="41538"/>
                  </a:cubicBezTo>
                  <a:lnTo>
                    <a:pt x="10722" y="41538"/>
                  </a:lnTo>
                  <a:lnTo>
                    <a:pt x="10743" y="41545"/>
                  </a:lnTo>
                  <a:cubicBezTo>
                    <a:pt x="11034" y="41560"/>
                    <a:pt x="11317" y="41567"/>
                    <a:pt x="11587" y="41567"/>
                  </a:cubicBezTo>
                  <a:lnTo>
                    <a:pt x="11807" y="41567"/>
                  </a:lnTo>
                  <a:cubicBezTo>
                    <a:pt x="13204" y="41538"/>
                    <a:pt x="14544" y="41290"/>
                    <a:pt x="15841" y="41049"/>
                  </a:cubicBezTo>
                  <a:cubicBezTo>
                    <a:pt x="16969" y="40843"/>
                    <a:pt x="18039" y="40645"/>
                    <a:pt x="19103" y="40588"/>
                  </a:cubicBezTo>
                  <a:cubicBezTo>
                    <a:pt x="19295" y="40581"/>
                    <a:pt x="19486" y="40574"/>
                    <a:pt x="19685" y="40574"/>
                  </a:cubicBezTo>
                  <a:cubicBezTo>
                    <a:pt x="20394" y="40574"/>
                    <a:pt x="21159" y="40638"/>
                    <a:pt x="22032" y="40758"/>
                  </a:cubicBezTo>
                  <a:cubicBezTo>
                    <a:pt x="22443" y="40815"/>
                    <a:pt x="22868" y="40886"/>
                    <a:pt x="23308" y="40971"/>
                  </a:cubicBezTo>
                  <a:cubicBezTo>
                    <a:pt x="23400" y="40985"/>
                    <a:pt x="23485" y="40992"/>
                    <a:pt x="23570" y="40992"/>
                  </a:cubicBezTo>
                  <a:cubicBezTo>
                    <a:pt x="23896" y="40992"/>
                    <a:pt x="24223" y="40879"/>
                    <a:pt x="24478" y="40666"/>
                  </a:cubicBezTo>
                  <a:cubicBezTo>
                    <a:pt x="24797" y="40397"/>
                    <a:pt x="24988" y="40000"/>
                    <a:pt x="24988" y="39574"/>
                  </a:cubicBezTo>
                  <a:lnTo>
                    <a:pt x="24988" y="37426"/>
                  </a:lnTo>
                  <a:lnTo>
                    <a:pt x="24988" y="33320"/>
                  </a:lnTo>
                  <a:lnTo>
                    <a:pt x="24988" y="30718"/>
                  </a:lnTo>
                  <a:cubicBezTo>
                    <a:pt x="25066" y="30441"/>
                    <a:pt x="25066" y="30158"/>
                    <a:pt x="24988" y="29895"/>
                  </a:cubicBezTo>
                  <a:lnTo>
                    <a:pt x="24988" y="5766"/>
                  </a:lnTo>
                  <a:lnTo>
                    <a:pt x="24988" y="3114"/>
                  </a:lnTo>
                  <a:lnTo>
                    <a:pt x="24988" y="1454"/>
                  </a:lnTo>
                  <a:cubicBezTo>
                    <a:pt x="24988" y="1071"/>
                    <a:pt x="24832" y="703"/>
                    <a:pt x="24556" y="433"/>
                  </a:cubicBezTo>
                  <a:cubicBezTo>
                    <a:pt x="24294" y="178"/>
                    <a:pt x="23939" y="36"/>
                    <a:pt x="23570" y="36"/>
                  </a:cubicBezTo>
                  <a:lnTo>
                    <a:pt x="23521" y="36"/>
                  </a:lnTo>
                  <a:cubicBezTo>
                    <a:pt x="22705" y="65"/>
                    <a:pt x="21861" y="334"/>
                    <a:pt x="21096" y="809"/>
                  </a:cubicBezTo>
                  <a:cubicBezTo>
                    <a:pt x="21025" y="852"/>
                    <a:pt x="20954" y="894"/>
                    <a:pt x="20890" y="944"/>
                  </a:cubicBezTo>
                  <a:cubicBezTo>
                    <a:pt x="20890" y="937"/>
                    <a:pt x="20883" y="937"/>
                    <a:pt x="20883" y="930"/>
                  </a:cubicBezTo>
                  <a:cubicBezTo>
                    <a:pt x="20663" y="511"/>
                    <a:pt x="20273" y="199"/>
                    <a:pt x="19819" y="72"/>
                  </a:cubicBezTo>
                  <a:cubicBezTo>
                    <a:pt x="19663" y="22"/>
                    <a:pt x="19507" y="1"/>
                    <a:pt x="19344"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65;p73">
              <a:extLst>
                <a:ext uri="{FF2B5EF4-FFF2-40B4-BE49-F238E27FC236}">
                  <a16:creationId xmlns:a16="http://schemas.microsoft.com/office/drawing/2014/main" id="{6705447B-2D73-EA9D-9858-79ADFC390F82}"/>
                </a:ext>
              </a:extLst>
            </p:cNvPr>
            <p:cNvSpPr/>
            <p:nvPr/>
          </p:nvSpPr>
          <p:spPr>
            <a:xfrm>
              <a:off x="622503" y="487405"/>
              <a:ext cx="596980" cy="991839"/>
            </a:xfrm>
            <a:custGeom>
              <a:avLst/>
              <a:gdLst/>
              <a:ahLst/>
              <a:cxnLst/>
              <a:rect l="l" t="t" r="r" b="b"/>
              <a:pathLst>
                <a:path w="18770" h="31185" extrusionOk="0">
                  <a:moveTo>
                    <a:pt x="12662" y="1"/>
                  </a:moveTo>
                  <a:cubicBezTo>
                    <a:pt x="11196" y="1"/>
                    <a:pt x="9750" y="225"/>
                    <a:pt x="8403" y="800"/>
                  </a:cubicBezTo>
                  <a:cubicBezTo>
                    <a:pt x="5999" y="1821"/>
                    <a:pt x="4141" y="3892"/>
                    <a:pt x="2943" y="6211"/>
                  </a:cubicBezTo>
                  <a:cubicBezTo>
                    <a:pt x="1744" y="8536"/>
                    <a:pt x="1142" y="11117"/>
                    <a:pt x="695" y="13698"/>
                  </a:cubicBezTo>
                  <a:cubicBezTo>
                    <a:pt x="0" y="17698"/>
                    <a:pt x="2553" y="21690"/>
                    <a:pt x="5474" y="24533"/>
                  </a:cubicBezTo>
                  <a:cubicBezTo>
                    <a:pt x="8403" y="27384"/>
                    <a:pt x="12175" y="29227"/>
                    <a:pt x="16068" y="30440"/>
                  </a:cubicBezTo>
                  <a:cubicBezTo>
                    <a:pt x="16961" y="30716"/>
                    <a:pt x="17862" y="30964"/>
                    <a:pt x="18769" y="31184"/>
                  </a:cubicBezTo>
                  <a:lnTo>
                    <a:pt x="18769" y="978"/>
                  </a:lnTo>
                  <a:cubicBezTo>
                    <a:pt x="18174" y="822"/>
                    <a:pt x="17571" y="666"/>
                    <a:pt x="16968" y="531"/>
                  </a:cubicBezTo>
                  <a:cubicBezTo>
                    <a:pt x="15565" y="218"/>
                    <a:pt x="14104" y="1"/>
                    <a:pt x="12662" y="1"/>
                  </a:cubicBezTo>
                  <a:close/>
                </a:path>
              </a:pathLst>
            </a:custGeom>
            <a:solidFill>
              <a:srgbClr val="F2B93A">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666;p73">
              <a:extLst>
                <a:ext uri="{FF2B5EF4-FFF2-40B4-BE49-F238E27FC236}">
                  <a16:creationId xmlns:a16="http://schemas.microsoft.com/office/drawing/2014/main" id="{345E19B4-9A5A-F9ED-9F8E-961ABFE29824}"/>
                </a:ext>
              </a:extLst>
            </p:cNvPr>
            <p:cNvSpPr/>
            <p:nvPr/>
          </p:nvSpPr>
          <p:spPr>
            <a:xfrm>
              <a:off x="622503" y="602826"/>
              <a:ext cx="596980" cy="876419"/>
            </a:xfrm>
            <a:custGeom>
              <a:avLst/>
              <a:gdLst/>
              <a:ahLst/>
              <a:cxnLst/>
              <a:rect l="l" t="t" r="r" b="b"/>
              <a:pathLst>
                <a:path w="18770" h="27556" extrusionOk="0">
                  <a:moveTo>
                    <a:pt x="18769" y="1"/>
                  </a:moveTo>
                  <a:cubicBezTo>
                    <a:pt x="12948" y="405"/>
                    <a:pt x="7126" y="1667"/>
                    <a:pt x="2113" y="4468"/>
                  </a:cubicBezTo>
                  <a:cubicBezTo>
                    <a:pt x="1432" y="6269"/>
                    <a:pt x="1021" y="8169"/>
                    <a:pt x="695" y="10069"/>
                  </a:cubicBezTo>
                  <a:cubicBezTo>
                    <a:pt x="0" y="14069"/>
                    <a:pt x="2553" y="18061"/>
                    <a:pt x="5474" y="20904"/>
                  </a:cubicBezTo>
                  <a:cubicBezTo>
                    <a:pt x="8403" y="23755"/>
                    <a:pt x="12175" y="25598"/>
                    <a:pt x="16068" y="26811"/>
                  </a:cubicBezTo>
                  <a:cubicBezTo>
                    <a:pt x="16961" y="27087"/>
                    <a:pt x="17862" y="27335"/>
                    <a:pt x="18769" y="27555"/>
                  </a:cubicBezTo>
                  <a:lnTo>
                    <a:pt x="18769" y="1"/>
                  </a:lnTo>
                  <a:close/>
                </a:path>
              </a:pathLst>
            </a:custGeom>
            <a:solidFill>
              <a:srgbClr val="F2B93A">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667;p73">
              <a:extLst>
                <a:ext uri="{FF2B5EF4-FFF2-40B4-BE49-F238E27FC236}">
                  <a16:creationId xmlns:a16="http://schemas.microsoft.com/office/drawing/2014/main" id="{FE4C7B75-96C0-9762-BB35-91474D82FCE7}"/>
                </a:ext>
              </a:extLst>
            </p:cNvPr>
            <p:cNvSpPr/>
            <p:nvPr/>
          </p:nvSpPr>
          <p:spPr>
            <a:xfrm>
              <a:off x="622503" y="751673"/>
              <a:ext cx="596980" cy="727571"/>
            </a:xfrm>
            <a:custGeom>
              <a:avLst/>
              <a:gdLst/>
              <a:ahLst/>
              <a:cxnLst/>
              <a:rect l="l" t="t" r="r" b="b"/>
              <a:pathLst>
                <a:path w="18770" h="22876" extrusionOk="0">
                  <a:moveTo>
                    <a:pt x="18769" y="0"/>
                  </a:moveTo>
                  <a:cubicBezTo>
                    <a:pt x="12572" y="851"/>
                    <a:pt x="6495" y="2539"/>
                    <a:pt x="759" y="5021"/>
                  </a:cubicBezTo>
                  <a:cubicBezTo>
                    <a:pt x="737" y="5141"/>
                    <a:pt x="716" y="5262"/>
                    <a:pt x="695" y="5389"/>
                  </a:cubicBezTo>
                  <a:cubicBezTo>
                    <a:pt x="0" y="9389"/>
                    <a:pt x="2553" y="13381"/>
                    <a:pt x="5474" y="16224"/>
                  </a:cubicBezTo>
                  <a:cubicBezTo>
                    <a:pt x="8403" y="19075"/>
                    <a:pt x="12175" y="20918"/>
                    <a:pt x="16068" y="22131"/>
                  </a:cubicBezTo>
                  <a:cubicBezTo>
                    <a:pt x="16961" y="22407"/>
                    <a:pt x="17862" y="22655"/>
                    <a:pt x="18769" y="22875"/>
                  </a:cubicBezTo>
                  <a:lnTo>
                    <a:pt x="18769" y="0"/>
                  </a:lnTo>
                  <a:close/>
                </a:path>
              </a:pathLst>
            </a:custGeom>
            <a:solidFill>
              <a:srgbClr val="F2B93A">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668;p73">
              <a:extLst>
                <a:ext uri="{FF2B5EF4-FFF2-40B4-BE49-F238E27FC236}">
                  <a16:creationId xmlns:a16="http://schemas.microsoft.com/office/drawing/2014/main" id="{5E4BE224-C748-97B5-A590-1AE744D63107}"/>
                </a:ext>
              </a:extLst>
            </p:cNvPr>
            <p:cNvSpPr/>
            <p:nvPr/>
          </p:nvSpPr>
          <p:spPr>
            <a:xfrm>
              <a:off x="652941" y="954875"/>
              <a:ext cx="566542" cy="524369"/>
            </a:xfrm>
            <a:custGeom>
              <a:avLst/>
              <a:gdLst/>
              <a:ahLst/>
              <a:cxnLst/>
              <a:rect l="l" t="t" r="r" b="b"/>
              <a:pathLst>
                <a:path w="17813" h="16487" extrusionOk="0">
                  <a:moveTo>
                    <a:pt x="17812" y="0"/>
                  </a:moveTo>
                  <a:cubicBezTo>
                    <a:pt x="11849" y="631"/>
                    <a:pt x="5900" y="1737"/>
                    <a:pt x="0" y="2893"/>
                  </a:cubicBezTo>
                  <a:cubicBezTo>
                    <a:pt x="759" y="5496"/>
                    <a:pt x="2553" y="7928"/>
                    <a:pt x="4517" y="9835"/>
                  </a:cubicBezTo>
                  <a:cubicBezTo>
                    <a:pt x="7446" y="12686"/>
                    <a:pt x="11218" y="14529"/>
                    <a:pt x="15111" y="15742"/>
                  </a:cubicBezTo>
                  <a:cubicBezTo>
                    <a:pt x="16004" y="16018"/>
                    <a:pt x="16905" y="16266"/>
                    <a:pt x="17812" y="16486"/>
                  </a:cubicBezTo>
                  <a:lnTo>
                    <a:pt x="17812" y="0"/>
                  </a:lnTo>
                  <a:close/>
                </a:path>
              </a:pathLst>
            </a:custGeom>
            <a:solidFill>
              <a:srgbClr val="F2B93A">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669;p73">
              <a:extLst>
                <a:ext uri="{FF2B5EF4-FFF2-40B4-BE49-F238E27FC236}">
                  <a16:creationId xmlns:a16="http://schemas.microsoft.com/office/drawing/2014/main" id="{54F6D0A3-2D63-C767-A654-879D7C46CEB6}"/>
                </a:ext>
              </a:extLst>
            </p:cNvPr>
            <p:cNvSpPr/>
            <p:nvPr/>
          </p:nvSpPr>
          <p:spPr>
            <a:xfrm>
              <a:off x="625652" y="762741"/>
              <a:ext cx="593831" cy="464353"/>
            </a:xfrm>
            <a:custGeom>
              <a:avLst/>
              <a:gdLst/>
              <a:ahLst/>
              <a:cxnLst/>
              <a:rect l="l" t="t" r="r" b="b"/>
              <a:pathLst>
                <a:path w="18671" h="14600" extrusionOk="0">
                  <a:moveTo>
                    <a:pt x="2964" y="0"/>
                  </a:moveTo>
                  <a:cubicBezTo>
                    <a:pt x="2538" y="0"/>
                    <a:pt x="2111" y="89"/>
                    <a:pt x="1723" y="262"/>
                  </a:cubicBezTo>
                  <a:cubicBezTo>
                    <a:pt x="1213" y="1815"/>
                    <a:pt x="872" y="3425"/>
                    <a:pt x="596" y="5041"/>
                  </a:cubicBezTo>
                  <a:cubicBezTo>
                    <a:pt x="0" y="8473"/>
                    <a:pt x="1794" y="11898"/>
                    <a:pt x="4163" y="14600"/>
                  </a:cubicBezTo>
                  <a:lnTo>
                    <a:pt x="18670" y="13905"/>
                  </a:lnTo>
                  <a:lnTo>
                    <a:pt x="18670" y="10211"/>
                  </a:lnTo>
                  <a:cubicBezTo>
                    <a:pt x="18513" y="10269"/>
                    <a:pt x="18352" y="10317"/>
                    <a:pt x="18189" y="10317"/>
                  </a:cubicBezTo>
                  <a:cubicBezTo>
                    <a:pt x="18153" y="10317"/>
                    <a:pt x="18117" y="10315"/>
                    <a:pt x="18082" y="10310"/>
                  </a:cubicBezTo>
                  <a:cubicBezTo>
                    <a:pt x="17692" y="10260"/>
                    <a:pt x="17401" y="9941"/>
                    <a:pt x="17075" y="9728"/>
                  </a:cubicBezTo>
                  <a:cubicBezTo>
                    <a:pt x="16911" y="9624"/>
                    <a:pt x="16700" y="9557"/>
                    <a:pt x="16506" y="9557"/>
                  </a:cubicBezTo>
                  <a:cubicBezTo>
                    <a:pt x="16305" y="9557"/>
                    <a:pt x="16123" y="9629"/>
                    <a:pt x="16032" y="9806"/>
                  </a:cubicBezTo>
                  <a:cubicBezTo>
                    <a:pt x="16160" y="9267"/>
                    <a:pt x="15919" y="8750"/>
                    <a:pt x="15501" y="8530"/>
                  </a:cubicBezTo>
                  <a:cubicBezTo>
                    <a:pt x="15351" y="8451"/>
                    <a:pt x="15182" y="8413"/>
                    <a:pt x="15013" y="8413"/>
                  </a:cubicBezTo>
                  <a:cubicBezTo>
                    <a:pt x="14711" y="8413"/>
                    <a:pt x="14405" y="8534"/>
                    <a:pt x="14196" y="8757"/>
                  </a:cubicBezTo>
                  <a:cubicBezTo>
                    <a:pt x="13863" y="7934"/>
                    <a:pt x="13827" y="7232"/>
                    <a:pt x="13551" y="6594"/>
                  </a:cubicBezTo>
                  <a:cubicBezTo>
                    <a:pt x="13274" y="5963"/>
                    <a:pt x="12707" y="5410"/>
                    <a:pt x="12019" y="5368"/>
                  </a:cubicBezTo>
                  <a:cubicBezTo>
                    <a:pt x="11985" y="5365"/>
                    <a:pt x="11951" y="5364"/>
                    <a:pt x="11918" y="5364"/>
                  </a:cubicBezTo>
                  <a:cubicBezTo>
                    <a:pt x="11465" y="5364"/>
                    <a:pt x="11029" y="5581"/>
                    <a:pt x="10679" y="5871"/>
                  </a:cubicBezTo>
                  <a:cubicBezTo>
                    <a:pt x="10310" y="6190"/>
                    <a:pt x="10027" y="6594"/>
                    <a:pt x="9750" y="6998"/>
                  </a:cubicBezTo>
                  <a:cubicBezTo>
                    <a:pt x="9821" y="6594"/>
                    <a:pt x="9637" y="6098"/>
                    <a:pt x="9261" y="5892"/>
                  </a:cubicBezTo>
                  <a:cubicBezTo>
                    <a:pt x="9132" y="5818"/>
                    <a:pt x="8985" y="5783"/>
                    <a:pt x="8837" y="5783"/>
                  </a:cubicBezTo>
                  <a:cubicBezTo>
                    <a:pt x="8561" y="5783"/>
                    <a:pt x="8283" y="5905"/>
                    <a:pt x="8112" y="6126"/>
                  </a:cubicBezTo>
                  <a:cubicBezTo>
                    <a:pt x="8353" y="5438"/>
                    <a:pt x="8764" y="4786"/>
                    <a:pt x="8850" y="4049"/>
                  </a:cubicBezTo>
                  <a:cubicBezTo>
                    <a:pt x="8935" y="3311"/>
                    <a:pt x="8580" y="2467"/>
                    <a:pt x="7878" y="2241"/>
                  </a:cubicBezTo>
                  <a:cubicBezTo>
                    <a:pt x="7745" y="2196"/>
                    <a:pt x="7608" y="2176"/>
                    <a:pt x="7471" y="2176"/>
                  </a:cubicBezTo>
                  <a:cubicBezTo>
                    <a:pt x="7168" y="2176"/>
                    <a:pt x="6863" y="2274"/>
                    <a:pt x="6595" y="2425"/>
                  </a:cubicBezTo>
                  <a:cubicBezTo>
                    <a:pt x="6205" y="2638"/>
                    <a:pt x="5886" y="2957"/>
                    <a:pt x="5574" y="3269"/>
                  </a:cubicBezTo>
                  <a:cubicBezTo>
                    <a:pt x="5829" y="2382"/>
                    <a:pt x="5446" y="1149"/>
                    <a:pt x="4602" y="518"/>
                  </a:cubicBezTo>
                  <a:cubicBezTo>
                    <a:pt x="4130" y="168"/>
                    <a:pt x="3548" y="0"/>
                    <a:pt x="2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670;p73">
              <a:extLst>
                <a:ext uri="{FF2B5EF4-FFF2-40B4-BE49-F238E27FC236}">
                  <a16:creationId xmlns:a16="http://schemas.microsoft.com/office/drawing/2014/main" id="{00DA842A-9E66-2CF4-CD14-587EF01A57BF}"/>
                </a:ext>
              </a:extLst>
            </p:cNvPr>
            <p:cNvSpPr/>
            <p:nvPr/>
          </p:nvSpPr>
          <p:spPr>
            <a:xfrm>
              <a:off x="851627" y="1016736"/>
              <a:ext cx="109187" cy="280965"/>
            </a:xfrm>
            <a:custGeom>
              <a:avLst/>
              <a:gdLst/>
              <a:ahLst/>
              <a:cxnLst/>
              <a:rect l="l" t="t" r="r" b="b"/>
              <a:pathLst>
                <a:path w="3433" h="8834" extrusionOk="0">
                  <a:moveTo>
                    <a:pt x="787" y="1"/>
                  </a:moveTo>
                  <a:cubicBezTo>
                    <a:pt x="651" y="1"/>
                    <a:pt x="334" y="48"/>
                    <a:pt x="334" y="48"/>
                  </a:cubicBezTo>
                  <a:cubicBezTo>
                    <a:pt x="0" y="679"/>
                    <a:pt x="156" y="1452"/>
                    <a:pt x="404" y="2118"/>
                  </a:cubicBezTo>
                  <a:cubicBezTo>
                    <a:pt x="653" y="2785"/>
                    <a:pt x="993" y="3444"/>
                    <a:pt x="1000" y="4160"/>
                  </a:cubicBezTo>
                  <a:cubicBezTo>
                    <a:pt x="1000" y="4614"/>
                    <a:pt x="865" y="5054"/>
                    <a:pt x="766" y="5500"/>
                  </a:cubicBezTo>
                  <a:cubicBezTo>
                    <a:pt x="511" y="6592"/>
                    <a:pt x="433" y="7720"/>
                    <a:pt x="532" y="8833"/>
                  </a:cubicBezTo>
                  <a:lnTo>
                    <a:pt x="1674" y="8486"/>
                  </a:lnTo>
                  <a:cubicBezTo>
                    <a:pt x="1355" y="7543"/>
                    <a:pt x="1390" y="6493"/>
                    <a:pt x="1730" y="5557"/>
                  </a:cubicBezTo>
                  <a:cubicBezTo>
                    <a:pt x="2014" y="4813"/>
                    <a:pt x="2475" y="4153"/>
                    <a:pt x="2829" y="3444"/>
                  </a:cubicBezTo>
                  <a:cubicBezTo>
                    <a:pt x="3184" y="2735"/>
                    <a:pt x="3432" y="1913"/>
                    <a:pt x="3241" y="1147"/>
                  </a:cubicBezTo>
                  <a:cubicBezTo>
                    <a:pt x="3276" y="1104"/>
                    <a:pt x="2815" y="1090"/>
                    <a:pt x="2815" y="1090"/>
                  </a:cubicBezTo>
                  <a:cubicBezTo>
                    <a:pt x="2780" y="2125"/>
                    <a:pt x="2397" y="3139"/>
                    <a:pt x="1745" y="3933"/>
                  </a:cubicBezTo>
                  <a:cubicBezTo>
                    <a:pt x="1681" y="3217"/>
                    <a:pt x="1319" y="2600"/>
                    <a:pt x="1035" y="1983"/>
                  </a:cubicBezTo>
                  <a:cubicBezTo>
                    <a:pt x="759" y="1359"/>
                    <a:pt x="560" y="629"/>
                    <a:pt x="837" y="5"/>
                  </a:cubicBezTo>
                  <a:cubicBezTo>
                    <a:pt x="827" y="2"/>
                    <a:pt x="809" y="1"/>
                    <a:pt x="7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671;p73">
              <a:extLst>
                <a:ext uri="{FF2B5EF4-FFF2-40B4-BE49-F238E27FC236}">
                  <a16:creationId xmlns:a16="http://schemas.microsoft.com/office/drawing/2014/main" id="{CC38B9B0-B501-3B99-7F9E-531A4ECD252A}"/>
                </a:ext>
              </a:extLst>
            </p:cNvPr>
            <p:cNvSpPr/>
            <p:nvPr/>
          </p:nvSpPr>
          <p:spPr>
            <a:xfrm>
              <a:off x="658348" y="770120"/>
              <a:ext cx="434393" cy="309717"/>
            </a:xfrm>
            <a:custGeom>
              <a:avLst/>
              <a:gdLst/>
              <a:ahLst/>
              <a:cxnLst/>
              <a:rect l="l" t="t" r="r" b="b"/>
              <a:pathLst>
                <a:path w="13658" h="9738" extrusionOk="0">
                  <a:moveTo>
                    <a:pt x="9229" y="1"/>
                  </a:moveTo>
                  <a:cubicBezTo>
                    <a:pt x="8412" y="1"/>
                    <a:pt x="7592" y="293"/>
                    <a:pt x="6971" y="824"/>
                  </a:cubicBezTo>
                  <a:cubicBezTo>
                    <a:pt x="6715" y="1044"/>
                    <a:pt x="6467" y="1314"/>
                    <a:pt x="6134" y="1385"/>
                  </a:cubicBezTo>
                  <a:cubicBezTo>
                    <a:pt x="6077" y="1396"/>
                    <a:pt x="6020" y="1401"/>
                    <a:pt x="5963" y="1401"/>
                  </a:cubicBezTo>
                  <a:cubicBezTo>
                    <a:pt x="5634" y="1401"/>
                    <a:pt x="5311" y="1230"/>
                    <a:pt x="4978" y="1158"/>
                  </a:cubicBezTo>
                  <a:cubicBezTo>
                    <a:pt x="4856" y="1130"/>
                    <a:pt x="4731" y="1116"/>
                    <a:pt x="4606" y="1116"/>
                  </a:cubicBezTo>
                  <a:cubicBezTo>
                    <a:pt x="4259" y="1116"/>
                    <a:pt x="3911" y="1222"/>
                    <a:pt x="3624" y="1420"/>
                  </a:cubicBezTo>
                  <a:cubicBezTo>
                    <a:pt x="3227" y="1689"/>
                    <a:pt x="2957" y="2122"/>
                    <a:pt x="2886" y="2647"/>
                  </a:cubicBezTo>
                  <a:cubicBezTo>
                    <a:pt x="2718" y="2604"/>
                    <a:pt x="2545" y="2583"/>
                    <a:pt x="2371" y="2583"/>
                  </a:cubicBezTo>
                  <a:cubicBezTo>
                    <a:pt x="1740" y="2583"/>
                    <a:pt x="1105" y="2856"/>
                    <a:pt x="688" y="3335"/>
                  </a:cubicBezTo>
                  <a:cubicBezTo>
                    <a:pt x="156" y="3937"/>
                    <a:pt x="0" y="4852"/>
                    <a:pt x="305" y="5604"/>
                  </a:cubicBezTo>
                  <a:cubicBezTo>
                    <a:pt x="610" y="6355"/>
                    <a:pt x="1355" y="6901"/>
                    <a:pt x="2206" y="7000"/>
                  </a:cubicBezTo>
                  <a:cubicBezTo>
                    <a:pt x="2255" y="7752"/>
                    <a:pt x="2759" y="8454"/>
                    <a:pt x="3454" y="8745"/>
                  </a:cubicBezTo>
                  <a:cubicBezTo>
                    <a:pt x="3675" y="8837"/>
                    <a:pt x="3912" y="8886"/>
                    <a:pt x="4154" y="8886"/>
                  </a:cubicBezTo>
                  <a:cubicBezTo>
                    <a:pt x="4675" y="8886"/>
                    <a:pt x="5218" y="8662"/>
                    <a:pt x="5673" y="8163"/>
                  </a:cubicBezTo>
                  <a:cubicBezTo>
                    <a:pt x="5943" y="8277"/>
                    <a:pt x="6212" y="8390"/>
                    <a:pt x="6496" y="8419"/>
                  </a:cubicBezTo>
                  <a:cubicBezTo>
                    <a:pt x="6537" y="8423"/>
                    <a:pt x="6579" y="8425"/>
                    <a:pt x="6622" y="8425"/>
                  </a:cubicBezTo>
                  <a:cubicBezTo>
                    <a:pt x="6876" y="8425"/>
                    <a:pt x="7147" y="8353"/>
                    <a:pt x="7481" y="8213"/>
                  </a:cubicBezTo>
                  <a:cubicBezTo>
                    <a:pt x="7736" y="8589"/>
                    <a:pt x="8013" y="8957"/>
                    <a:pt x="8360" y="9241"/>
                  </a:cubicBezTo>
                  <a:cubicBezTo>
                    <a:pt x="8708" y="9525"/>
                    <a:pt x="9140" y="9730"/>
                    <a:pt x="9594" y="9737"/>
                  </a:cubicBezTo>
                  <a:cubicBezTo>
                    <a:pt x="9602" y="9738"/>
                    <a:pt x="9609" y="9738"/>
                    <a:pt x="9616" y="9738"/>
                  </a:cubicBezTo>
                  <a:cubicBezTo>
                    <a:pt x="10063" y="9738"/>
                    <a:pt x="10514" y="9524"/>
                    <a:pt x="10800" y="9064"/>
                  </a:cubicBezTo>
                  <a:cubicBezTo>
                    <a:pt x="11010" y="9171"/>
                    <a:pt x="11244" y="9219"/>
                    <a:pt x="11481" y="9219"/>
                  </a:cubicBezTo>
                  <a:cubicBezTo>
                    <a:pt x="11730" y="9219"/>
                    <a:pt x="11982" y="9166"/>
                    <a:pt x="12211" y="9071"/>
                  </a:cubicBezTo>
                  <a:cubicBezTo>
                    <a:pt x="13033" y="8731"/>
                    <a:pt x="13615" y="7880"/>
                    <a:pt x="13636" y="6993"/>
                  </a:cubicBezTo>
                  <a:cubicBezTo>
                    <a:pt x="13657" y="6107"/>
                    <a:pt x="13104" y="5228"/>
                    <a:pt x="12331" y="4816"/>
                  </a:cubicBezTo>
                  <a:cubicBezTo>
                    <a:pt x="12750" y="3881"/>
                    <a:pt x="12714" y="2753"/>
                    <a:pt x="12239" y="1845"/>
                  </a:cubicBezTo>
                  <a:cubicBezTo>
                    <a:pt x="11764" y="931"/>
                    <a:pt x="10856" y="257"/>
                    <a:pt x="9850" y="59"/>
                  </a:cubicBezTo>
                  <a:cubicBezTo>
                    <a:pt x="9645" y="20"/>
                    <a:pt x="9437" y="1"/>
                    <a:pt x="9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672;p73">
              <a:extLst>
                <a:ext uri="{FF2B5EF4-FFF2-40B4-BE49-F238E27FC236}">
                  <a16:creationId xmlns:a16="http://schemas.microsoft.com/office/drawing/2014/main" id="{DD6D6798-14A8-17AD-15D6-930FAD4D1587}"/>
                </a:ext>
              </a:extLst>
            </p:cNvPr>
            <p:cNvSpPr/>
            <p:nvPr/>
          </p:nvSpPr>
          <p:spPr>
            <a:xfrm>
              <a:off x="562964" y="1242742"/>
              <a:ext cx="656519" cy="371546"/>
            </a:xfrm>
            <a:custGeom>
              <a:avLst/>
              <a:gdLst/>
              <a:ahLst/>
              <a:cxnLst/>
              <a:rect l="l" t="t" r="r" b="b"/>
              <a:pathLst>
                <a:path w="20642" h="11682" extrusionOk="0">
                  <a:moveTo>
                    <a:pt x="17833" y="0"/>
                  </a:moveTo>
                  <a:cubicBezTo>
                    <a:pt x="17694" y="0"/>
                    <a:pt x="17555" y="1"/>
                    <a:pt x="17415" y="4"/>
                  </a:cubicBezTo>
                  <a:cubicBezTo>
                    <a:pt x="7048" y="203"/>
                    <a:pt x="2312" y="3748"/>
                    <a:pt x="2312" y="3748"/>
                  </a:cubicBezTo>
                  <a:cubicBezTo>
                    <a:pt x="2312" y="3748"/>
                    <a:pt x="0" y="11002"/>
                    <a:pt x="14564" y="11633"/>
                  </a:cubicBezTo>
                  <a:cubicBezTo>
                    <a:pt x="15354" y="11666"/>
                    <a:pt x="16120" y="11682"/>
                    <a:pt x="16864" y="11682"/>
                  </a:cubicBezTo>
                  <a:cubicBezTo>
                    <a:pt x="18193" y="11682"/>
                    <a:pt x="19451" y="11632"/>
                    <a:pt x="20641" y="11541"/>
                  </a:cubicBezTo>
                  <a:lnTo>
                    <a:pt x="20641" y="174"/>
                  </a:lnTo>
                  <a:cubicBezTo>
                    <a:pt x="19725" y="63"/>
                    <a:pt x="18787" y="0"/>
                    <a:pt x="17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673;p73">
              <a:extLst>
                <a:ext uri="{FF2B5EF4-FFF2-40B4-BE49-F238E27FC236}">
                  <a16:creationId xmlns:a16="http://schemas.microsoft.com/office/drawing/2014/main" id="{6CD212A9-7B0B-E2C5-6F29-05F6806F776C}"/>
                </a:ext>
              </a:extLst>
            </p:cNvPr>
            <p:cNvSpPr/>
            <p:nvPr/>
          </p:nvSpPr>
          <p:spPr>
            <a:xfrm>
              <a:off x="516720" y="1072268"/>
              <a:ext cx="173019" cy="229918"/>
            </a:xfrm>
            <a:custGeom>
              <a:avLst/>
              <a:gdLst/>
              <a:ahLst/>
              <a:cxnLst/>
              <a:rect l="l" t="t" r="r" b="b"/>
              <a:pathLst>
                <a:path w="5440" h="7229" extrusionOk="0">
                  <a:moveTo>
                    <a:pt x="2202" y="0"/>
                  </a:moveTo>
                  <a:cubicBezTo>
                    <a:pt x="1514" y="0"/>
                    <a:pt x="837" y="426"/>
                    <a:pt x="468" y="1017"/>
                  </a:cubicBezTo>
                  <a:cubicBezTo>
                    <a:pt x="64" y="1684"/>
                    <a:pt x="0" y="2521"/>
                    <a:pt x="185" y="3286"/>
                  </a:cubicBezTo>
                  <a:cubicBezTo>
                    <a:pt x="362" y="4045"/>
                    <a:pt x="752" y="4733"/>
                    <a:pt x="1206" y="5371"/>
                  </a:cubicBezTo>
                  <a:cubicBezTo>
                    <a:pt x="1667" y="6002"/>
                    <a:pt x="2177" y="6591"/>
                    <a:pt x="2631" y="7229"/>
                  </a:cubicBezTo>
                  <a:lnTo>
                    <a:pt x="5198" y="5556"/>
                  </a:lnTo>
                  <a:cubicBezTo>
                    <a:pt x="5439" y="4010"/>
                    <a:pt x="5028" y="2379"/>
                    <a:pt x="4078" y="1145"/>
                  </a:cubicBezTo>
                  <a:cubicBezTo>
                    <a:pt x="3666" y="606"/>
                    <a:pt x="3113" y="124"/>
                    <a:pt x="2440" y="18"/>
                  </a:cubicBezTo>
                  <a:cubicBezTo>
                    <a:pt x="2361" y="6"/>
                    <a:pt x="2281" y="0"/>
                    <a:pt x="2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674;p73">
              <a:extLst>
                <a:ext uri="{FF2B5EF4-FFF2-40B4-BE49-F238E27FC236}">
                  <a16:creationId xmlns:a16="http://schemas.microsoft.com/office/drawing/2014/main" id="{BF001756-C31A-CD24-CE89-F7D6460FF047}"/>
                </a:ext>
              </a:extLst>
            </p:cNvPr>
            <p:cNvSpPr/>
            <p:nvPr/>
          </p:nvSpPr>
          <p:spPr>
            <a:xfrm>
              <a:off x="583256" y="1119053"/>
              <a:ext cx="64532" cy="163064"/>
            </a:xfrm>
            <a:custGeom>
              <a:avLst/>
              <a:gdLst/>
              <a:ahLst/>
              <a:cxnLst/>
              <a:rect l="l" t="t" r="r" b="b"/>
              <a:pathLst>
                <a:path w="2029" h="5127" fill="none" extrusionOk="0">
                  <a:moveTo>
                    <a:pt x="0" y="0"/>
                  </a:moveTo>
                  <a:cubicBezTo>
                    <a:pt x="1220" y="1418"/>
                    <a:pt x="1943" y="3255"/>
                    <a:pt x="2028" y="5127"/>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675;p73">
              <a:extLst>
                <a:ext uri="{FF2B5EF4-FFF2-40B4-BE49-F238E27FC236}">
                  <a16:creationId xmlns:a16="http://schemas.microsoft.com/office/drawing/2014/main" id="{9D40C4C6-1C7E-0710-37C5-E7601DDFE976}"/>
                </a:ext>
              </a:extLst>
            </p:cNvPr>
            <p:cNvSpPr/>
            <p:nvPr/>
          </p:nvSpPr>
          <p:spPr>
            <a:xfrm>
              <a:off x="1043315" y="895782"/>
              <a:ext cx="176168" cy="548223"/>
            </a:xfrm>
            <a:custGeom>
              <a:avLst/>
              <a:gdLst/>
              <a:ahLst/>
              <a:cxnLst/>
              <a:rect l="l" t="t" r="r" b="b"/>
              <a:pathLst>
                <a:path w="5539" h="17237" extrusionOk="0">
                  <a:moveTo>
                    <a:pt x="5538" y="0"/>
                  </a:moveTo>
                  <a:cubicBezTo>
                    <a:pt x="4503" y="1071"/>
                    <a:pt x="3751" y="2425"/>
                    <a:pt x="3404" y="3879"/>
                  </a:cubicBezTo>
                  <a:cubicBezTo>
                    <a:pt x="3340" y="4127"/>
                    <a:pt x="3290" y="4397"/>
                    <a:pt x="3134" y="4609"/>
                  </a:cubicBezTo>
                  <a:cubicBezTo>
                    <a:pt x="3019" y="4775"/>
                    <a:pt x="2822" y="4897"/>
                    <a:pt x="2627" y="4897"/>
                  </a:cubicBezTo>
                  <a:cubicBezTo>
                    <a:pt x="2571" y="4897"/>
                    <a:pt x="2515" y="4887"/>
                    <a:pt x="2461" y="4865"/>
                  </a:cubicBezTo>
                  <a:cubicBezTo>
                    <a:pt x="2206" y="4758"/>
                    <a:pt x="2113" y="4453"/>
                    <a:pt x="2078" y="4184"/>
                  </a:cubicBezTo>
                  <a:cubicBezTo>
                    <a:pt x="1986" y="3489"/>
                    <a:pt x="2071" y="2773"/>
                    <a:pt x="2312" y="2121"/>
                  </a:cubicBezTo>
                  <a:cubicBezTo>
                    <a:pt x="2308" y="2118"/>
                    <a:pt x="2301" y="2116"/>
                    <a:pt x="2291" y="2116"/>
                  </a:cubicBezTo>
                  <a:cubicBezTo>
                    <a:pt x="2156" y="2116"/>
                    <a:pt x="1518" y="2362"/>
                    <a:pt x="1518" y="2362"/>
                  </a:cubicBezTo>
                  <a:cubicBezTo>
                    <a:pt x="1192" y="3276"/>
                    <a:pt x="1248" y="4276"/>
                    <a:pt x="1376" y="5233"/>
                  </a:cubicBezTo>
                  <a:cubicBezTo>
                    <a:pt x="1497" y="6191"/>
                    <a:pt x="1681" y="7155"/>
                    <a:pt x="1596" y="8119"/>
                  </a:cubicBezTo>
                  <a:cubicBezTo>
                    <a:pt x="1489" y="9311"/>
                    <a:pt x="972" y="10424"/>
                    <a:pt x="624" y="11580"/>
                  </a:cubicBezTo>
                  <a:cubicBezTo>
                    <a:pt x="135" y="13218"/>
                    <a:pt x="0" y="14976"/>
                    <a:pt x="327" y="16649"/>
                  </a:cubicBezTo>
                  <a:cubicBezTo>
                    <a:pt x="891" y="17041"/>
                    <a:pt x="1581" y="17236"/>
                    <a:pt x="2244" y="17236"/>
                  </a:cubicBezTo>
                  <a:cubicBezTo>
                    <a:pt x="2722" y="17236"/>
                    <a:pt x="3186" y="17135"/>
                    <a:pt x="3581" y="16933"/>
                  </a:cubicBezTo>
                  <a:cubicBezTo>
                    <a:pt x="3702" y="13416"/>
                    <a:pt x="2759" y="9835"/>
                    <a:pt x="3539" y="6396"/>
                  </a:cubicBezTo>
                  <a:cubicBezTo>
                    <a:pt x="3914" y="4744"/>
                    <a:pt x="4673" y="3220"/>
                    <a:pt x="5538" y="1752"/>
                  </a:cubicBezTo>
                  <a:lnTo>
                    <a:pt x="5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676;p73">
              <a:extLst>
                <a:ext uri="{FF2B5EF4-FFF2-40B4-BE49-F238E27FC236}">
                  <a16:creationId xmlns:a16="http://schemas.microsoft.com/office/drawing/2014/main" id="{FCAC2F7F-0AD9-D26F-F37D-7ED1DBF3FFD6}"/>
                </a:ext>
              </a:extLst>
            </p:cNvPr>
            <p:cNvSpPr/>
            <p:nvPr/>
          </p:nvSpPr>
          <p:spPr>
            <a:xfrm>
              <a:off x="1043315" y="1264052"/>
              <a:ext cx="19878" cy="161283"/>
            </a:xfrm>
            <a:custGeom>
              <a:avLst/>
              <a:gdLst/>
              <a:ahLst/>
              <a:cxnLst/>
              <a:rect l="l" t="t" r="r" b="b"/>
              <a:pathLst>
                <a:path w="625" h="5071" fill="none" extrusionOk="0">
                  <a:moveTo>
                    <a:pt x="624" y="1"/>
                  </a:moveTo>
                  <a:cubicBezTo>
                    <a:pt x="135" y="1639"/>
                    <a:pt x="0" y="3397"/>
                    <a:pt x="327" y="507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677;p73">
              <a:extLst>
                <a:ext uri="{FF2B5EF4-FFF2-40B4-BE49-F238E27FC236}">
                  <a16:creationId xmlns:a16="http://schemas.microsoft.com/office/drawing/2014/main" id="{69C36A99-7AF6-0435-239F-A49100471045}"/>
                </a:ext>
              </a:extLst>
            </p:cNvPr>
            <p:cNvSpPr/>
            <p:nvPr/>
          </p:nvSpPr>
          <p:spPr>
            <a:xfrm>
              <a:off x="1081418" y="1107985"/>
              <a:ext cx="14026" cy="101522"/>
            </a:xfrm>
            <a:custGeom>
              <a:avLst/>
              <a:gdLst/>
              <a:ahLst/>
              <a:cxnLst/>
              <a:rect l="l" t="t" r="r" b="b"/>
              <a:pathLst>
                <a:path w="441" h="3192" fill="none" extrusionOk="0">
                  <a:moveTo>
                    <a:pt x="369" y="1"/>
                  </a:moveTo>
                  <a:cubicBezTo>
                    <a:pt x="419" y="483"/>
                    <a:pt x="440" y="965"/>
                    <a:pt x="398" y="1447"/>
                  </a:cubicBezTo>
                  <a:cubicBezTo>
                    <a:pt x="341" y="2043"/>
                    <a:pt x="185" y="2617"/>
                    <a:pt x="1" y="3192"/>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678;p73">
              <a:extLst>
                <a:ext uri="{FF2B5EF4-FFF2-40B4-BE49-F238E27FC236}">
                  <a16:creationId xmlns:a16="http://schemas.microsoft.com/office/drawing/2014/main" id="{0F07592B-695E-3AAE-C40E-D9B2CDA023E8}"/>
                </a:ext>
              </a:extLst>
            </p:cNvPr>
            <p:cNvSpPr/>
            <p:nvPr/>
          </p:nvSpPr>
          <p:spPr>
            <a:xfrm>
              <a:off x="1081195" y="970873"/>
              <a:ext cx="10400" cy="114148"/>
            </a:xfrm>
            <a:custGeom>
              <a:avLst/>
              <a:gdLst/>
              <a:ahLst/>
              <a:cxnLst/>
              <a:rect l="l" t="t" r="r" b="b"/>
              <a:pathLst>
                <a:path w="327" h="3589" fill="none" extrusionOk="0">
                  <a:moveTo>
                    <a:pt x="327" y="1"/>
                  </a:moveTo>
                  <a:cubicBezTo>
                    <a:pt x="1" y="915"/>
                    <a:pt x="57" y="1915"/>
                    <a:pt x="185" y="2872"/>
                  </a:cubicBezTo>
                  <a:cubicBezTo>
                    <a:pt x="213" y="3113"/>
                    <a:pt x="249" y="3355"/>
                    <a:pt x="284" y="3589"/>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679;p73">
              <a:extLst>
                <a:ext uri="{FF2B5EF4-FFF2-40B4-BE49-F238E27FC236}">
                  <a16:creationId xmlns:a16="http://schemas.microsoft.com/office/drawing/2014/main" id="{E8C55F53-9AC6-1DCA-1108-881A760C64B4}"/>
                </a:ext>
              </a:extLst>
            </p:cNvPr>
            <p:cNvSpPr/>
            <p:nvPr/>
          </p:nvSpPr>
          <p:spPr>
            <a:xfrm>
              <a:off x="1142992" y="1003569"/>
              <a:ext cx="12881" cy="38834"/>
            </a:xfrm>
            <a:custGeom>
              <a:avLst/>
              <a:gdLst/>
              <a:ahLst/>
              <a:cxnLst/>
              <a:rect l="l" t="t" r="r" b="b"/>
              <a:pathLst>
                <a:path w="405" h="1221" fill="none" extrusionOk="0">
                  <a:moveTo>
                    <a:pt x="405" y="1"/>
                  </a:moveTo>
                  <a:cubicBezTo>
                    <a:pt x="355" y="164"/>
                    <a:pt x="312" y="320"/>
                    <a:pt x="270" y="490"/>
                  </a:cubicBezTo>
                  <a:cubicBezTo>
                    <a:pt x="206" y="738"/>
                    <a:pt x="156" y="1008"/>
                    <a:pt x="0" y="122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680;p73">
              <a:extLst>
                <a:ext uri="{FF2B5EF4-FFF2-40B4-BE49-F238E27FC236}">
                  <a16:creationId xmlns:a16="http://schemas.microsoft.com/office/drawing/2014/main" id="{CAB570E6-8D7A-E195-8B35-449D88B9BDD7}"/>
                </a:ext>
              </a:extLst>
            </p:cNvPr>
            <p:cNvSpPr/>
            <p:nvPr/>
          </p:nvSpPr>
          <p:spPr>
            <a:xfrm>
              <a:off x="1169613" y="900743"/>
              <a:ext cx="44909" cy="67013"/>
            </a:xfrm>
            <a:custGeom>
              <a:avLst/>
              <a:gdLst/>
              <a:ahLst/>
              <a:cxnLst/>
              <a:rect l="l" t="t" r="r" b="b"/>
              <a:pathLst>
                <a:path w="1412" h="2107" fill="none" extrusionOk="0">
                  <a:moveTo>
                    <a:pt x="1411" y="0"/>
                  </a:moveTo>
                  <a:cubicBezTo>
                    <a:pt x="844" y="631"/>
                    <a:pt x="362" y="1341"/>
                    <a:pt x="0" y="2106"/>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681;p73">
              <a:extLst>
                <a:ext uri="{FF2B5EF4-FFF2-40B4-BE49-F238E27FC236}">
                  <a16:creationId xmlns:a16="http://schemas.microsoft.com/office/drawing/2014/main" id="{B48C17F0-C6D6-6D4B-F767-04FC254702C0}"/>
                </a:ext>
              </a:extLst>
            </p:cNvPr>
            <p:cNvSpPr/>
            <p:nvPr/>
          </p:nvSpPr>
          <p:spPr>
            <a:xfrm>
              <a:off x="1147286" y="1042371"/>
              <a:ext cx="26398" cy="115707"/>
            </a:xfrm>
            <a:custGeom>
              <a:avLst/>
              <a:gdLst/>
              <a:ahLst/>
              <a:cxnLst/>
              <a:rect l="l" t="t" r="r" b="b"/>
              <a:pathLst>
                <a:path w="830" h="3638" fill="none" extrusionOk="0">
                  <a:moveTo>
                    <a:pt x="0" y="3638"/>
                  </a:moveTo>
                  <a:cubicBezTo>
                    <a:pt x="50" y="3021"/>
                    <a:pt x="135" y="2404"/>
                    <a:pt x="270" y="1787"/>
                  </a:cubicBezTo>
                  <a:cubicBezTo>
                    <a:pt x="411" y="1177"/>
                    <a:pt x="603" y="582"/>
                    <a:pt x="830"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682;p73">
              <a:extLst>
                <a:ext uri="{FF2B5EF4-FFF2-40B4-BE49-F238E27FC236}">
                  <a16:creationId xmlns:a16="http://schemas.microsoft.com/office/drawing/2014/main" id="{75C09B76-2821-4B52-9FF0-585DCA90D2CD}"/>
                </a:ext>
              </a:extLst>
            </p:cNvPr>
            <p:cNvSpPr/>
            <p:nvPr/>
          </p:nvSpPr>
          <p:spPr>
            <a:xfrm>
              <a:off x="1145473" y="1181518"/>
              <a:ext cx="2958" cy="81898"/>
            </a:xfrm>
            <a:custGeom>
              <a:avLst/>
              <a:gdLst/>
              <a:ahLst/>
              <a:cxnLst/>
              <a:rect l="l" t="t" r="r" b="b"/>
              <a:pathLst>
                <a:path w="93" h="2575" fill="none" extrusionOk="0">
                  <a:moveTo>
                    <a:pt x="93" y="2574"/>
                  </a:moveTo>
                  <a:cubicBezTo>
                    <a:pt x="36" y="1716"/>
                    <a:pt x="0" y="858"/>
                    <a:pt x="22"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683;p73">
              <a:extLst>
                <a:ext uri="{FF2B5EF4-FFF2-40B4-BE49-F238E27FC236}">
                  <a16:creationId xmlns:a16="http://schemas.microsoft.com/office/drawing/2014/main" id="{CA0DB29F-AEE8-4599-709A-0B0B8B8D270D}"/>
                </a:ext>
              </a:extLst>
            </p:cNvPr>
            <p:cNvSpPr/>
            <p:nvPr/>
          </p:nvSpPr>
          <p:spPr>
            <a:xfrm>
              <a:off x="1150435" y="1289750"/>
              <a:ext cx="8587" cy="144617"/>
            </a:xfrm>
            <a:custGeom>
              <a:avLst/>
              <a:gdLst/>
              <a:ahLst/>
              <a:cxnLst/>
              <a:rect l="l" t="t" r="r" b="b"/>
              <a:pathLst>
                <a:path w="270" h="4547" fill="none" extrusionOk="0">
                  <a:moveTo>
                    <a:pt x="213" y="4546"/>
                  </a:moveTo>
                  <a:cubicBezTo>
                    <a:pt x="270" y="3036"/>
                    <a:pt x="121" y="1518"/>
                    <a:pt x="0"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684;p73">
              <a:extLst>
                <a:ext uri="{FF2B5EF4-FFF2-40B4-BE49-F238E27FC236}">
                  <a16:creationId xmlns:a16="http://schemas.microsoft.com/office/drawing/2014/main" id="{BBA50C3A-81BF-DA41-C730-8E252E3B707E}"/>
                </a:ext>
              </a:extLst>
            </p:cNvPr>
            <p:cNvSpPr/>
            <p:nvPr/>
          </p:nvSpPr>
          <p:spPr>
            <a:xfrm>
              <a:off x="758692" y="465714"/>
              <a:ext cx="460791" cy="541385"/>
            </a:xfrm>
            <a:custGeom>
              <a:avLst/>
              <a:gdLst/>
              <a:ahLst/>
              <a:cxnLst/>
              <a:rect l="l" t="t" r="r" b="b"/>
              <a:pathLst>
                <a:path w="14488" h="17022" extrusionOk="0">
                  <a:moveTo>
                    <a:pt x="14487" y="0"/>
                  </a:moveTo>
                  <a:cubicBezTo>
                    <a:pt x="13885" y="22"/>
                    <a:pt x="13275" y="234"/>
                    <a:pt x="12757" y="561"/>
                  </a:cubicBezTo>
                  <a:cubicBezTo>
                    <a:pt x="11998" y="1029"/>
                    <a:pt x="11396" y="1702"/>
                    <a:pt x="10800" y="2362"/>
                  </a:cubicBezTo>
                  <a:cubicBezTo>
                    <a:pt x="9998" y="1751"/>
                    <a:pt x="9067" y="1463"/>
                    <a:pt x="8157" y="1463"/>
                  </a:cubicBezTo>
                  <a:cubicBezTo>
                    <a:pt x="7282" y="1463"/>
                    <a:pt x="6426" y="1730"/>
                    <a:pt x="5723" y="2234"/>
                  </a:cubicBezTo>
                  <a:cubicBezTo>
                    <a:pt x="4298" y="3262"/>
                    <a:pt x="3603" y="5212"/>
                    <a:pt x="4057" y="6914"/>
                  </a:cubicBezTo>
                  <a:cubicBezTo>
                    <a:pt x="2518" y="7127"/>
                    <a:pt x="1157" y="8013"/>
                    <a:pt x="575" y="9282"/>
                  </a:cubicBezTo>
                  <a:cubicBezTo>
                    <a:pt x="1" y="10558"/>
                    <a:pt x="228" y="12161"/>
                    <a:pt x="1142" y="13225"/>
                  </a:cubicBezTo>
                  <a:cubicBezTo>
                    <a:pt x="1838" y="14040"/>
                    <a:pt x="2914" y="14506"/>
                    <a:pt x="3985" y="14506"/>
                  </a:cubicBezTo>
                  <a:cubicBezTo>
                    <a:pt x="4311" y="14506"/>
                    <a:pt x="4636" y="14463"/>
                    <a:pt x="4950" y="14373"/>
                  </a:cubicBezTo>
                  <a:cubicBezTo>
                    <a:pt x="5929" y="15763"/>
                    <a:pt x="7311" y="16855"/>
                    <a:pt x="8914" y="17004"/>
                  </a:cubicBezTo>
                  <a:cubicBezTo>
                    <a:pt x="9042" y="17016"/>
                    <a:pt x="9171" y="17022"/>
                    <a:pt x="9299" y="17022"/>
                  </a:cubicBezTo>
                  <a:cubicBezTo>
                    <a:pt x="10381" y="17022"/>
                    <a:pt x="11447" y="16607"/>
                    <a:pt x="12360" y="16011"/>
                  </a:cubicBezTo>
                  <a:cubicBezTo>
                    <a:pt x="13126" y="15508"/>
                    <a:pt x="13799" y="14891"/>
                    <a:pt x="14487" y="14253"/>
                  </a:cubicBezTo>
                  <a:lnTo>
                    <a:pt x="144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685;p73">
              <a:extLst>
                <a:ext uri="{FF2B5EF4-FFF2-40B4-BE49-F238E27FC236}">
                  <a16:creationId xmlns:a16="http://schemas.microsoft.com/office/drawing/2014/main" id="{B1F2329E-4489-6365-582E-710F132B4BFC}"/>
                </a:ext>
              </a:extLst>
            </p:cNvPr>
            <p:cNvSpPr/>
            <p:nvPr/>
          </p:nvSpPr>
          <p:spPr>
            <a:xfrm>
              <a:off x="661496" y="1013587"/>
              <a:ext cx="161061" cy="237647"/>
            </a:xfrm>
            <a:custGeom>
              <a:avLst/>
              <a:gdLst/>
              <a:ahLst/>
              <a:cxnLst/>
              <a:rect l="l" t="t" r="r" b="b"/>
              <a:pathLst>
                <a:path w="5064" h="7472" extrusionOk="0">
                  <a:moveTo>
                    <a:pt x="2998" y="0"/>
                  </a:moveTo>
                  <a:cubicBezTo>
                    <a:pt x="2959" y="0"/>
                    <a:pt x="2919" y="2"/>
                    <a:pt x="2880" y="5"/>
                  </a:cubicBezTo>
                  <a:cubicBezTo>
                    <a:pt x="2412" y="47"/>
                    <a:pt x="1979" y="296"/>
                    <a:pt x="1653" y="629"/>
                  </a:cubicBezTo>
                  <a:cubicBezTo>
                    <a:pt x="1327" y="962"/>
                    <a:pt x="1093" y="1373"/>
                    <a:pt x="894" y="1799"/>
                  </a:cubicBezTo>
                  <a:cubicBezTo>
                    <a:pt x="178" y="3380"/>
                    <a:pt x="1" y="5202"/>
                    <a:pt x="398" y="6890"/>
                  </a:cubicBezTo>
                  <a:lnTo>
                    <a:pt x="3511" y="7471"/>
                  </a:lnTo>
                  <a:cubicBezTo>
                    <a:pt x="3610" y="6734"/>
                    <a:pt x="3894" y="6039"/>
                    <a:pt x="4184" y="5351"/>
                  </a:cubicBezTo>
                  <a:cubicBezTo>
                    <a:pt x="4468" y="4671"/>
                    <a:pt x="4773" y="3983"/>
                    <a:pt x="4922" y="3260"/>
                  </a:cubicBezTo>
                  <a:cubicBezTo>
                    <a:pt x="5064" y="2529"/>
                    <a:pt x="5035" y="1742"/>
                    <a:pt x="4681" y="1090"/>
                  </a:cubicBezTo>
                  <a:cubicBezTo>
                    <a:pt x="4352" y="466"/>
                    <a:pt x="3693" y="0"/>
                    <a:pt x="2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686;p73">
              <a:extLst>
                <a:ext uri="{FF2B5EF4-FFF2-40B4-BE49-F238E27FC236}">
                  <a16:creationId xmlns:a16="http://schemas.microsoft.com/office/drawing/2014/main" id="{84B7550C-CE20-0E7D-880A-0310C0E39B55}"/>
                </a:ext>
              </a:extLst>
            </p:cNvPr>
            <p:cNvSpPr/>
            <p:nvPr/>
          </p:nvSpPr>
          <p:spPr>
            <a:xfrm>
              <a:off x="720590" y="1080696"/>
              <a:ext cx="30024" cy="162206"/>
            </a:xfrm>
            <a:custGeom>
              <a:avLst/>
              <a:gdLst/>
              <a:ahLst/>
              <a:cxnLst/>
              <a:rect l="l" t="t" r="r" b="b"/>
              <a:pathLst>
                <a:path w="944" h="5100" fill="none" extrusionOk="0">
                  <a:moveTo>
                    <a:pt x="944" y="1"/>
                  </a:moveTo>
                  <a:cubicBezTo>
                    <a:pt x="263" y="1596"/>
                    <a:pt x="1" y="3376"/>
                    <a:pt x="199" y="5099"/>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687;p73">
              <a:extLst>
                <a:ext uri="{FF2B5EF4-FFF2-40B4-BE49-F238E27FC236}">
                  <a16:creationId xmlns:a16="http://schemas.microsoft.com/office/drawing/2014/main" id="{AAFB6813-C5F2-9D6C-2E8D-B173185C7F44}"/>
                </a:ext>
              </a:extLst>
            </p:cNvPr>
            <p:cNvSpPr/>
            <p:nvPr/>
          </p:nvSpPr>
          <p:spPr>
            <a:xfrm>
              <a:off x="535898" y="1219239"/>
              <a:ext cx="683585" cy="477234"/>
            </a:xfrm>
            <a:custGeom>
              <a:avLst/>
              <a:gdLst/>
              <a:ahLst/>
              <a:cxnLst/>
              <a:rect l="l" t="t" r="r" b="b"/>
              <a:pathLst>
                <a:path w="21493" h="15005" extrusionOk="0">
                  <a:moveTo>
                    <a:pt x="5139" y="1"/>
                  </a:moveTo>
                  <a:cubicBezTo>
                    <a:pt x="4162" y="1"/>
                    <a:pt x="3207" y="343"/>
                    <a:pt x="2567" y="1076"/>
                  </a:cubicBezTo>
                  <a:cubicBezTo>
                    <a:pt x="1851" y="1899"/>
                    <a:pt x="1638" y="3069"/>
                    <a:pt x="1773" y="4154"/>
                  </a:cubicBezTo>
                  <a:cubicBezTo>
                    <a:pt x="1915" y="5239"/>
                    <a:pt x="2376" y="6245"/>
                    <a:pt x="2922" y="7366"/>
                  </a:cubicBezTo>
                  <a:cubicBezTo>
                    <a:pt x="2660" y="7143"/>
                    <a:pt x="2329" y="7042"/>
                    <a:pt x="1990" y="7042"/>
                  </a:cubicBezTo>
                  <a:cubicBezTo>
                    <a:pt x="1465" y="7042"/>
                    <a:pt x="921" y="7285"/>
                    <a:pt x="589" y="7699"/>
                  </a:cubicBezTo>
                  <a:cubicBezTo>
                    <a:pt x="43" y="8380"/>
                    <a:pt x="0" y="9372"/>
                    <a:pt x="319" y="10188"/>
                  </a:cubicBezTo>
                  <a:cubicBezTo>
                    <a:pt x="631" y="11003"/>
                    <a:pt x="1248" y="11663"/>
                    <a:pt x="1915" y="12230"/>
                  </a:cubicBezTo>
                  <a:cubicBezTo>
                    <a:pt x="4006" y="14004"/>
                    <a:pt x="6735" y="15005"/>
                    <a:pt x="9474" y="15005"/>
                  </a:cubicBezTo>
                  <a:cubicBezTo>
                    <a:pt x="9550" y="15005"/>
                    <a:pt x="9625" y="15004"/>
                    <a:pt x="9700" y="15003"/>
                  </a:cubicBezTo>
                  <a:cubicBezTo>
                    <a:pt x="12140" y="14960"/>
                    <a:pt x="14515" y="14145"/>
                    <a:pt x="16961" y="14031"/>
                  </a:cubicBezTo>
                  <a:cubicBezTo>
                    <a:pt x="17187" y="14019"/>
                    <a:pt x="17413" y="14014"/>
                    <a:pt x="17639" y="14014"/>
                  </a:cubicBezTo>
                  <a:cubicBezTo>
                    <a:pt x="18929" y="14014"/>
                    <a:pt x="20213" y="14193"/>
                    <a:pt x="21492" y="14428"/>
                  </a:cubicBezTo>
                  <a:lnTo>
                    <a:pt x="21492" y="5161"/>
                  </a:lnTo>
                  <a:cubicBezTo>
                    <a:pt x="21251" y="5076"/>
                    <a:pt x="20996" y="5019"/>
                    <a:pt x="20741" y="4990"/>
                  </a:cubicBezTo>
                  <a:cubicBezTo>
                    <a:pt x="20643" y="4981"/>
                    <a:pt x="20545" y="4977"/>
                    <a:pt x="20448" y="4977"/>
                  </a:cubicBezTo>
                  <a:cubicBezTo>
                    <a:pt x="19280" y="4977"/>
                    <a:pt x="18117" y="5629"/>
                    <a:pt x="17529" y="6650"/>
                  </a:cubicBezTo>
                  <a:cubicBezTo>
                    <a:pt x="17458" y="6267"/>
                    <a:pt x="17174" y="5990"/>
                    <a:pt x="16848" y="5976"/>
                  </a:cubicBezTo>
                  <a:cubicBezTo>
                    <a:pt x="16835" y="5975"/>
                    <a:pt x="16822" y="5975"/>
                    <a:pt x="16810" y="5975"/>
                  </a:cubicBezTo>
                  <a:cubicBezTo>
                    <a:pt x="16504" y="5975"/>
                    <a:pt x="16214" y="6216"/>
                    <a:pt x="16160" y="6522"/>
                  </a:cubicBezTo>
                  <a:cubicBezTo>
                    <a:pt x="15940" y="5274"/>
                    <a:pt x="15047" y="4175"/>
                    <a:pt x="13891" y="3799"/>
                  </a:cubicBezTo>
                  <a:cubicBezTo>
                    <a:pt x="13597" y="3705"/>
                    <a:pt x="13289" y="3660"/>
                    <a:pt x="12980" y="3660"/>
                  </a:cubicBezTo>
                  <a:cubicBezTo>
                    <a:pt x="12078" y="3660"/>
                    <a:pt x="11170" y="4046"/>
                    <a:pt x="10572" y="4728"/>
                  </a:cubicBezTo>
                  <a:cubicBezTo>
                    <a:pt x="9622" y="2941"/>
                    <a:pt x="8693" y="1381"/>
                    <a:pt x="7226" y="545"/>
                  </a:cubicBezTo>
                  <a:cubicBezTo>
                    <a:pt x="6598" y="189"/>
                    <a:pt x="5863" y="1"/>
                    <a:pt x="5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688;p73">
              <a:extLst>
                <a:ext uri="{FF2B5EF4-FFF2-40B4-BE49-F238E27FC236}">
                  <a16:creationId xmlns:a16="http://schemas.microsoft.com/office/drawing/2014/main" id="{0256B237-E578-2B51-B763-DD0D245C9397}"/>
                </a:ext>
              </a:extLst>
            </p:cNvPr>
            <p:cNvSpPr/>
            <p:nvPr/>
          </p:nvSpPr>
          <p:spPr>
            <a:xfrm>
              <a:off x="601735" y="1209920"/>
              <a:ext cx="213157" cy="68826"/>
            </a:xfrm>
            <a:custGeom>
              <a:avLst/>
              <a:gdLst/>
              <a:ahLst/>
              <a:cxnLst/>
              <a:rect l="l" t="t" r="r" b="b"/>
              <a:pathLst>
                <a:path w="6702" h="2164" fill="none" extrusionOk="0">
                  <a:moveTo>
                    <a:pt x="6701" y="2163"/>
                  </a:moveTo>
                  <a:cubicBezTo>
                    <a:pt x="6248" y="1625"/>
                    <a:pt x="5744" y="1171"/>
                    <a:pt x="5156" y="838"/>
                  </a:cubicBezTo>
                  <a:cubicBezTo>
                    <a:pt x="3681" y="1"/>
                    <a:pt x="1610" y="93"/>
                    <a:pt x="497" y="1369"/>
                  </a:cubicBezTo>
                  <a:cubicBezTo>
                    <a:pt x="291" y="1603"/>
                    <a:pt x="128" y="1873"/>
                    <a:pt x="1" y="2156"/>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689;p73">
              <a:extLst>
                <a:ext uri="{FF2B5EF4-FFF2-40B4-BE49-F238E27FC236}">
                  <a16:creationId xmlns:a16="http://schemas.microsoft.com/office/drawing/2014/main" id="{F7E08B3A-5A6C-5A28-3E5F-AA5849226A7B}"/>
                </a:ext>
              </a:extLst>
            </p:cNvPr>
            <p:cNvSpPr/>
            <p:nvPr/>
          </p:nvSpPr>
          <p:spPr>
            <a:xfrm>
              <a:off x="836965" y="1308706"/>
              <a:ext cx="81453" cy="60938"/>
            </a:xfrm>
            <a:custGeom>
              <a:avLst/>
              <a:gdLst/>
              <a:ahLst/>
              <a:cxnLst/>
              <a:rect l="l" t="t" r="r" b="b"/>
              <a:pathLst>
                <a:path w="2561" h="1916" fill="none" extrusionOk="0">
                  <a:moveTo>
                    <a:pt x="2560" y="993"/>
                  </a:moveTo>
                  <a:cubicBezTo>
                    <a:pt x="2000" y="1163"/>
                    <a:pt x="1489" y="1475"/>
                    <a:pt x="1106" y="1915"/>
                  </a:cubicBezTo>
                  <a:cubicBezTo>
                    <a:pt x="745" y="1234"/>
                    <a:pt x="383" y="589"/>
                    <a:pt x="0"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690;p73">
              <a:extLst>
                <a:ext uri="{FF2B5EF4-FFF2-40B4-BE49-F238E27FC236}">
                  <a16:creationId xmlns:a16="http://schemas.microsoft.com/office/drawing/2014/main" id="{D816CD08-E720-BA58-F44E-E3BED41E8879}"/>
                </a:ext>
              </a:extLst>
            </p:cNvPr>
            <p:cNvSpPr/>
            <p:nvPr/>
          </p:nvSpPr>
          <p:spPr>
            <a:xfrm>
              <a:off x="1195534" y="1377945"/>
              <a:ext cx="23949" cy="5439"/>
            </a:xfrm>
            <a:custGeom>
              <a:avLst/>
              <a:gdLst/>
              <a:ahLst/>
              <a:cxnLst/>
              <a:rect l="l" t="t" r="r" b="b"/>
              <a:pathLst>
                <a:path w="753" h="171" fill="none" extrusionOk="0">
                  <a:moveTo>
                    <a:pt x="752" y="171"/>
                  </a:moveTo>
                  <a:cubicBezTo>
                    <a:pt x="511" y="86"/>
                    <a:pt x="256" y="29"/>
                    <a:pt x="1"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691;p73">
              <a:extLst>
                <a:ext uri="{FF2B5EF4-FFF2-40B4-BE49-F238E27FC236}">
                  <a16:creationId xmlns:a16="http://schemas.microsoft.com/office/drawing/2014/main" id="{6E481EC4-B75B-1680-099D-20AF4688C881}"/>
                </a:ext>
              </a:extLst>
            </p:cNvPr>
            <p:cNvSpPr/>
            <p:nvPr/>
          </p:nvSpPr>
          <p:spPr>
            <a:xfrm>
              <a:off x="715851" y="691689"/>
              <a:ext cx="147512" cy="134599"/>
            </a:xfrm>
            <a:custGeom>
              <a:avLst/>
              <a:gdLst/>
              <a:ahLst/>
              <a:cxnLst/>
              <a:rect l="l" t="t" r="r" b="b"/>
              <a:pathLst>
                <a:path w="4638" h="4232" extrusionOk="0">
                  <a:moveTo>
                    <a:pt x="2979" y="0"/>
                  </a:moveTo>
                  <a:lnTo>
                    <a:pt x="2979" y="0"/>
                  </a:lnTo>
                  <a:cubicBezTo>
                    <a:pt x="2369" y="256"/>
                    <a:pt x="1830" y="695"/>
                    <a:pt x="1461" y="1248"/>
                  </a:cubicBezTo>
                  <a:cubicBezTo>
                    <a:pt x="1461" y="1248"/>
                    <a:pt x="1277" y="178"/>
                    <a:pt x="1178" y="149"/>
                  </a:cubicBezTo>
                  <a:cubicBezTo>
                    <a:pt x="632" y="553"/>
                    <a:pt x="213" y="1163"/>
                    <a:pt x="107" y="1844"/>
                  </a:cubicBezTo>
                  <a:cubicBezTo>
                    <a:pt x="1" y="2518"/>
                    <a:pt x="228" y="3255"/>
                    <a:pt x="745" y="3709"/>
                  </a:cubicBezTo>
                  <a:cubicBezTo>
                    <a:pt x="1121" y="4035"/>
                    <a:pt x="1617" y="4198"/>
                    <a:pt x="2121" y="4226"/>
                  </a:cubicBezTo>
                  <a:cubicBezTo>
                    <a:pt x="2182" y="4230"/>
                    <a:pt x="2243" y="4232"/>
                    <a:pt x="2304" y="4232"/>
                  </a:cubicBezTo>
                  <a:cubicBezTo>
                    <a:pt x="2739" y="4232"/>
                    <a:pt x="3173" y="4147"/>
                    <a:pt x="3596" y="4035"/>
                  </a:cubicBezTo>
                  <a:lnTo>
                    <a:pt x="2468" y="2978"/>
                  </a:lnTo>
                  <a:lnTo>
                    <a:pt x="2468" y="2978"/>
                  </a:lnTo>
                  <a:cubicBezTo>
                    <a:pt x="2813" y="3054"/>
                    <a:pt x="3167" y="3091"/>
                    <a:pt x="3520" y="3091"/>
                  </a:cubicBezTo>
                  <a:cubicBezTo>
                    <a:pt x="3800" y="3091"/>
                    <a:pt x="4079" y="3068"/>
                    <a:pt x="4354" y="3021"/>
                  </a:cubicBezTo>
                  <a:cubicBezTo>
                    <a:pt x="4049" y="2744"/>
                    <a:pt x="3709" y="2518"/>
                    <a:pt x="3376" y="2291"/>
                  </a:cubicBezTo>
                  <a:cubicBezTo>
                    <a:pt x="3730" y="1943"/>
                    <a:pt x="4177" y="1660"/>
                    <a:pt x="4638" y="1397"/>
                  </a:cubicBezTo>
                  <a:cubicBezTo>
                    <a:pt x="4271" y="1268"/>
                    <a:pt x="3907" y="1212"/>
                    <a:pt x="3550" y="1212"/>
                  </a:cubicBezTo>
                  <a:cubicBezTo>
                    <a:pt x="3321" y="1212"/>
                    <a:pt x="3094" y="1235"/>
                    <a:pt x="2872" y="1277"/>
                  </a:cubicBezTo>
                  <a:cubicBezTo>
                    <a:pt x="2908" y="865"/>
                    <a:pt x="2936" y="461"/>
                    <a:pt x="2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692;p73">
              <a:extLst>
                <a:ext uri="{FF2B5EF4-FFF2-40B4-BE49-F238E27FC236}">
                  <a16:creationId xmlns:a16="http://schemas.microsoft.com/office/drawing/2014/main" id="{345DF599-9E65-DC75-4542-2BE439DC0627}"/>
                </a:ext>
              </a:extLst>
            </p:cNvPr>
            <p:cNvSpPr/>
            <p:nvPr/>
          </p:nvSpPr>
          <p:spPr>
            <a:xfrm>
              <a:off x="703224" y="748302"/>
              <a:ext cx="115738" cy="45354"/>
            </a:xfrm>
            <a:custGeom>
              <a:avLst/>
              <a:gdLst/>
              <a:ahLst/>
              <a:cxnLst/>
              <a:rect l="l" t="t" r="r" b="b"/>
              <a:pathLst>
                <a:path w="3639" h="1426" fill="none" extrusionOk="0">
                  <a:moveTo>
                    <a:pt x="3638" y="0"/>
                  </a:moveTo>
                  <a:cubicBezTo>
                    <a:pt x="2348" y="234"/>
                    <a:pt x="1107" y="723"/>
                    <a:pt x="1" y="1425"/>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3693;p73">
              <a:extLst>
                <a:ext uri="{FF2B5EF4-FFF2-40B4-BE49-F238E27FC236}">
                  <a16:creationId xmlns:a16="http://schemas.microsoft.com/office/drawing/2014/main" id="{ADCE9D18-EE78-E443-FDC3-86A1C5E61F9B}"/>
                </a:ext>
              </a:extLst>
            </p:cNvPr>
            <p:cNvSpPr/>
            <p:nvPr/>
          </p:nvSpPr>
          <p:spPr>
            <a:xfrm>
              <a:off x="776535" y="714239"/>
              <a:ext cx="20101" cy="44909"/>
            </a:xfrm>
            <a:custGeom>
              <a:avLst/>
              <a:gdLst/>
              <a:ahLst/>
              <a:cxnLst/>
              <a:rect l="l" t="t" r="r" b="b"/>
              <a:pathLst>
                <a:path w="632" h="1412" fill="none" extrusionOk="0">
                  <a:moveTo>
                    <a:pt x="0" y="1411"/>
                  </a:moveTo>
                  <a:cubicBezTo>
                    <a:pt x="163" y="922"/>
                    <a:pt x="376" y="447"/>
                    <a:pt x="631"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3694;p73">
              <a:extLst>
                <a:ext uri="{FF2B5EF4-FFF2-40B4-BE49-F238E27FC236}">
                  <a16:creationId xmlns:a16="http://schemas.microsoft.com/office/drawing/2014/main" id="{521AEB51-68CC-F76B-1339-AEF64F813860}"/>
                </a:ext>
              </a:extLst>
            </p:cNvPr>
            <p:cNvSpPr/>
            <p:nvPr/>
          </p:nvSpPr>
          <p:spPr>
            <a:xfrm>
              <a:off x="746066" y="770629"/>
              <a:ext cx="47389" cy="36099"/>
            </a:xfrm>
            <a:custGeom>
              <a:avLst/>
              <a:gdLst/>
              <a:ahLst/>
              <a:cxnLst/>
              <a:rect l="l" t="t" r="r" b="b"/>
              <a:pathLst>
                <a:path w="1490" h="1135" fill="none" extrusionOk="0">
                  <a:moveTo>
                    <a:pt x="1" y="0"/>
                  </a:moveTo>
                  <a:cubicBezTo>
                    <a:pt x="412" y="482"/>
                    <a:pt x="923" y="865"/>
                    <a:pt x="1490" y="1135"/>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3695;p73">
              <a:extLst>
                <a:ext uri="{FF2B5EF4-FFF2-40B4-BE49-F238E27FC236}">
                  <a16:creationId xmlns:a16="http://schemas.microsoft.com/office/drawing/2014/main" id="{84FF2756-831C-D7BA-67F6-556FF7735618}"/>
                </a:ext>
              </a:extLst>
            </p:cNvPr>
            <p:cNvSpPr/>
            <p:nvPr/>
          </p:nvSpPr>
          <p:spPr>
            <a:xfrm>
              <a:off x="638279" y="1272385"/>
              <a:ext cx="144363" cy="148339"/>
            </a:xfrm>
            <a:custGeom>
              <a:avLst/>
              <a:gdLst/>
              <a:ahLst/>
              <a:cxnLst/>
              <a:rect l="l" t="t" r="r" b="b"/>
              <a:pathLst>
                <a:path w="4539" h="4664" extrusionOk="0">
                  <a:moveTo>
                    <a:pt x="2603" y="1"/>
                  </a:moveTo>
                  <a:cubicBezTo>
                    <a:pt x="2149" y="455"/>
                    <a:pt x="1879" y="987"/>
                    <a:pt x="1738" y="1547"/>
                  </a:cubicBezTo>
                  <a:cubicBezTo>
                    <a:pt x="1383" y="1348"/>
                    <a:pt x="1029" y="1143"/>
                    <a:pt x="624" y="909"/>
                  </a:cubicBezTo>
                  <a:lnTo>
                    <a:pt x="624" y="909"/>
                  </a:lnTo>
                  <a:cubicBezTo>
                    <a:pt x="603" y="1568"/>
                    <a:pt x="773" y="2242"/>
                    <a:pt x="1107" y="2816"/>
                  </a:cubicBezTo>
                  <a:cubicBezTo>
                    <a:pt x="1107" y="2816"/>
                    <a:pt x="278" y="2585"/>
                    <a:pt x="53" y="2585"/>
                  </a:cubicBezTo>
                  <a:cubicBezTo>
                    <a:pt x="26" y="2585"/>
                    <a:pt x="7" y="2588"/>
                    <a:pt x="0" y="2596"/>
                  </a:cubicBezTo>
                  <a:cubicBezTo>
                    <a:pt x="135" y="3270"/>
                    <a:pt x="504" y="3908"/>
                    <a:pt x="1071" y="4291"/>
                  </a:cubicBezTo>
                  <a:cubicBezTo>
                    <a:pt x="1425" y="4530"/>
                    <a:pt x="1856" y="4664"/>
                    <a:pt x="2283" y="4664"/>
                  </a:cubicBezTo>
                  <a:cubicBezTo>
                    <a:pt x="2541" y="4664"/>
                    <a:pt x="2798" y="4615"/>
                    <a:pt x="3035" y="4511"/>
                  </a:cubicBezTo>
                  <a:cubicBezTo>
                    <a:pt x="3489" y="4305"/>
                    <a:pt x="3844" y="3922"/>
                    <a:pt x="4085" y="3483"/>
                  </a:cubicBezTo>
                  <a:cubicBezTo>
                    <a:pt x="4326" y="3050"/>
                    <a:pt x="4453" y="2561"/>
                    <a:pt x="4538" y="2064"/>
                  </a:cubicBezTo>
                  <a:lnTo>
                    <a:pt x="4538" y="2064"/>
                  </a:lnTo>
                  <a:lnTo>
                    <a:pt x="3106" y="2639"/>
                  </a:lnTo>
                  <a:cubicBezTo>
                    <a:pt x="3489" y="2135"/>
                    <a:pt x="3780" y="1561"/>
                    <a:pt x="3950" y="944"/>
                  </a:cubicBezTo>
                  <a:lnTo>
                    <a:pt x="3950" y="944"/>
                  </a:lnTo>
                  <a:cubicBezTo>
                    <a:pt x="3567" y="1107"/>
                    <a:pt x="3220" y="1320"/>
                    <a:pt x="2872" y="1525"/>
                  </a:cubicBezTo>
                  <a:cubicBezTo>
                    <a:pt x="2709" y="1057"/>
                    <a:pt x="2638" y="533"/>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3696;p73">
              <a:extLst>
                <a:ext uri="{FF2B5EF4-FFF2-40B4-BE49-F238E27FC236}">
                  <a16:creationId xmlns:a16="http://schemas.microsoft.com/office/drawing/2014/main" id="{B610B74C-880F-C223-819F-FDA839EDC06E}"/>
                </a:ext>
              </a:extLst>
            </p:cNvPr>
            <p:cNvSpPr/>
            <p:nvPr/>
          </p:nvSpPr>
          <p:spPr>
            <a:xfrm>
              <a:off x="699631" y="1317739"/>
              <a:ext cx="13549" cy="124071"/>
            </a:xfrm>
            <a:custGeom>
              <a:avLst/>
              <a:gdLst/>
              <a:ahLst/>
              <a:cxnLst/>
              <a:rect l="l" t="t" r="r" b="b"/>
              <a:pathLst>
                <a:path w="426" h="3901" fill="none" extrusionOk="0">
                  <a:moveTo>
                    <a:pt x="426" y="0"/>
                  </a:moveTo>
                  <a:cubicBezTo>
                    <a:pt x="85" y="1269"/>
                    <a:pt x="0" y="2602"/>
                    <a:pt x="163" y="390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3697;p73">
              <a:extLst>
                <a:ext uri="{FF2B5EF4-FFF2-40B4-BE49-F238E27FC236}">
                  <a16:creationId xmlns:a16="http://schemas.microsoft.com/office/drawing/2014/main" id="{BC4F18BE-1F2C-601D-C78F-8F78DD62F716}"/>
                </a:ext>
              </a:extLst>
            </p:cNvPr>
            <p:cNvSpPr/>
            <p:nvPr/>
          </p:nvSpPr>
          <p:spPr>
            <a:xfrm>
              <a:off x="672787" y="1323591"/>
              <a:ext cx="32059" cy="37244"/>
            </a:xfrm>
            <a:custGeom>
              <a:avLst/>
              <a:gdLst/>
              <a:ahLst/>
              <a:cxnLst/>
              <a:rect l="l" t="t" r="r" b="b"/>
              <a:pathLst>
                <a:path w="1008" h="1171" fill="none" extrusionOk="0">
                  <a:moveTo>
                    <a:pt x="1007" y="1171"/>
                  </a:moveTo>
                  <a:cubicBezTo>
                    <a:pt x="631" y="816"/>
                    <a:pt x="298" y="419"/>
                    <a:pt x="0"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3698;p73">
              <a:extLst>
                <a:ext uri="{FF2B5EF4-FFF2-40B4-BE49-F238E27FC236}">
                  <a16:creationId xmlns:a16="http://schemas.microsoft.com/office/drawing/2014/main" id="{BE34BC80-C62D-64D2-2B6E-249A08AE8C69}"/>
                </a:ext>
              </a:extLst>
            </p:cNvPr>
            <p:cNvSpPr/>
            <p:nvPr/>
          </p:nvSpPr>
          <p:spPr>
            <a:xfrm>
              <a:off x="702334" y="1365764"/>
              <a:ext cx="52796" cy="27543"/>
            </a:xfrm>
            <a:custGeom>
              <a:avLst/>
              <a:gdLst/>
              <a:ahLst/>
              <a:cxnLst/>
              <a:rect l="l" t="t" r="r" b="b"/>
              <a:pathLst>
                <a:path w="1660" h="866" fill="none" extrusionOk="0">
                  <a:moveTo>
                    <a:pt x="0" y="866"/>
                  </a:moveTo>
                  <a:cubicBezTo>
                    <a:pt x="603" y="695"/>
                    <a:pt x="1177" y="405"/>
                    <a:pt x="1659"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3699;p73">
              <a:extLst>
                <a:ext uri="{FF2B5EF4-FFF2-40B4-BE49-F238E27FC236}">
                  <a16:creationId xmlns:a16="http://schemas.microsoft.com/office/drawing/2014/main" id="{A628F305-C050-2D13-1795-B117B48CECD8}"/>
                </a:ext>
              </a:extLst>
            </p:cNvPr>
            <p:cNvSpPr/>
            <p:nvPr/>
          </p:nvSpPr>
          <p:spPr>
            <a:xfrm>
              <a:off x="954897" y="725720"/>
              <a:ext cx="145063" cy="144108"/>
            </a:xfrm>
            <a:custGeom>
              <a:avLst/>
              <a:gdLst/>
              <a:ahLst/>
              <a:cxnLst/>
              <a:rect l="l" t="t" r="r" b="b"/>
              <a:pathLst>
                <a:path w="4561" h="4531" extrusionOk="0">
                  <a:moveTo>
                    <a:pt x="3114" y="1"/>
                  </a:moveTo>
                  <a:lnTo>
                    <a:pt x="3114" y="1"/>
                  </a:lnTo>
                  <a:cubicBezTo>
                    <a:pt x="2575" y="341"/>
                    <a:pt x="2199" y="809"/>
                    <a:pt x="1937" y="1320"/>
                  </a:cubicBezTo>
                  <a:cubicBezTo>
                    <a:pt x="1639" y="1050"/>
                    <a:pt x="1334" y="774"/>
                    <a:pt x="994" y="455"/>
                  </a:cubicBezTo>
                  <a:lnTo>
                    <a:pt x="994" y="455"/>
                  </a:lnTo>
                  <a:cubicBezTo>
                    <a:pt x="823" y="1100"/>
                    <a:pt x="845" y="1788"/>
                    <a:pt x="1050" y="2426"/>
                  </a:cubicBezTo>
                  <a:cubicBezTo>
                    <a:pt x="1050" y="2426"/>
                    <a:pt x="191" y="1968"/>
                    <a:pt x="34" y="1968"/>
                  </a:cubicBezTo>
                  <a:cubicBezTo>
                    <a:pt x="26" y="1968"/>
                    <a:pt x="19" y="1969"/>
                    <a:pt x="15" y="1972"/>
                  </a:cubicBezTo>
                  <a:cubicBezTo>
                    <a:pt x="1" y="2660"/>
                    <a:pt x="228" y="3355"/>
                    <a:pt x="696" y="3858"/>
                  </a:cubicBezTo>
                  <a:cubicBezTo>
                    <a:pt x="1090" y="4270"/>
                    <a:pt x="1650" y="4531"/>
                    <a:pt x="2214" y="4531"/>
                  </a:cubicBezTo>
                  <a:cubicBezTo>
                    <a:pt x="2330" y="4531"/>
                    <a:pt x="2446" y="4520"/>
                    <a:pt x="2561" y="4497"/>
                  </a:cubicBezTo>
                  <a:cubicBezTo>
                    <a:pt x="3050" y="4397"/>
                    <a:pt x="3482" y="4099"/>
                    <a:pt x="3816" y="3724"/>
                  </a:cubicBezTo>
                  <a:cubicBezTo>
                    <a:pt x="4142" y="3348"/>
                    <a:pt x="4369" y="2894"/>
                    <a:pt x="4560" y="2433"/>
                  </a:cubicBezTo>
                  <a:lnTo>
                    <a:pt x="4560" y="2433"/>
                  </a:lnTo>
                  <a:lnTo>
                    <a:pt x="3043" y="2688"/>
                  </a:lnTo>
                  <a:cubicBezTo>
                    <a:pt x="3525" y="2277"/>
                    <a:pt x="3929" y="1774"/>
                    <a:pt x="4227" y="1214"/>
                  </a:cubicBezTo>
                  <a:lnTo>
                    <a:pt x="4227" y="1214"/>
                  </a:lnTo>
                  <a:cubicBezTo>
                    <a:pt x="3823" y="1292"/>
                    <a:pt x="3440" y="1419"/>
                    <a:pt x="3050" y="1547"/>
                  </a:cubicBezTo>
                  <a:cubicBezTo>
                    <a:pt x="2993" y="1050"/>
                    <a:pt x="3036" y="526"/>
                    <a:pt x="3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3700;p73">
              <a:extLst>
                <a:ext uri="{FF2B5EF4-FFF2-40B4-BE49-F238E27FC236}">
                  <a16:creationId xmlns:a16="http://schemas.microsoft.com/office/drawing/2014/main" id="{A16B757F-E0F7-1667-9801-E0EAD846527D}"/>
                </a:ext>
              </a:extLst>
            </p:cNvPr>
            <p:cNvSpPr/>
            <p:nvPr/>
          </p:nvSpPr>
          <p:spPr>
            <a:xfrm>
              <a:off x="1001587" y="768148"/>
              <a:ext cx="34985" cy="119555"/>
            </a:xfrm>
            <a:custGeom>
              <a:avLst/>
              <a:gdLst/>
              <a:ahLst/>
              <a:cxnLst/>
              <a:rect l="l" t="t" r="r" b="b"/>
              <a:pathLst>
                <a:path w="1100" h="3759" fill="none" extrusionOk="0">
                  <a:moveTo>
                    <a:pt x="1100" y="0"/>
                  </a:moveTo>
                  <a:cubicBezTo>
                    <a:pt x="497" y="1170"/>
                    <a:pt x="121" y="2453"/>
                    <a:pt x="1" y="3758"/>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3701;p73">
              <a:extLst>
                <a:ext uri="{FF2B5EF4-FFF2-40B4-BE49-F238E27FC236}">
                  <a16:creationId xmlns:a16="http://schemas.microsoft.com/office/drawing/2014/main" id="{E0FE113B-585A-FE24-F264-C85C0CBA7AB2}"/>
                </a:ext>
              </a:extLst>
            </p:cNvPr>
            <p:cNvSpPr/>
            <p:nvPr/>
          </p:nvSpPr>
          <p:spPr>
            <a:xfrm>
              <a:off x="995958" y="765190"/>
              <a:ext cx="23249" cy="43128"/>
            </a:xfrm>
            <a:custGeom>
              <a:avLst/>
              <a:gdLst/>
              <a:ahLst/>
              <a:cxnLst/>
              <a:rect l="l" t="t" r="r" b="b"/>
              <a:pathLst>
                <a:path w="731" h="1356" fill="none" extrusionOk="0">
                  <a:moveTo>
                    <a:pt x="731" y="1355"/>
                  </a:moveTo>
                  <a:cubicBezTo>
                    <a:pt x="440" y="930"/>
                    <a:pt x="192" y="476"/>
                    <a:pt x="0"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3702;p73">
              <a:extLst>
                <a:ext uri="{FF2B5EF4-FFF2-40B4-BE49-F238E27FC236}">
                  <a16:creationId xmlns:a16="http://schemas.microsoft.com/office/drawing/2014/main" id="{1E874D4B-4024-DD32-57C1-08D732F6EBAC}"/>
                </a:ext>
              </a:extLst>
            </p:cNvPr>
            <p:cNvSpPr/>
            <p:nvPr/>
          </p:nvSpPr>
          <p:spPr>
            <a:xfrm>
              <a:off x="1009697" y="824284"/>
              <a:ext cx="57313" cy="15362"/>
            </a:xfrm>
            <a:custGeom>
              <a:avLst/>
              <a:gdLst/>
              <a:ahLst/>
              <a:cxnLst/>
              <a:rect l="l" t="t" r="r" b="b"/>
              <a:pathLst>
                <a:path w="1802" h="483" fill="none" extrusionOk="0">
                  <a:moveTo>
                    <a:pt x="1" y="483"/>
                  </a:moveTo>
                  <a:cubicBezTo>
                    <a:pt x="625" y="447"/>
                    <a:pt x="1249" y="284"/>
                    <a:pt x="1802"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3703;p73">
              <a:extLst>
                <a:ext uri="{FF2B5EF4-FFF2-40B4-BE49-F238E27FC236}">
                  <a16:creationId xmlns:a16="http://schemas.microsoft.com/office/drawing/2014/main" id="{89901185-84BB-375E-E240-9D351FAE34AD}"/>
                </a:ext>
              </a:extLst>
            </p:cNvPr>
            <p:cNvSpPr/>
            <p:nvPr/>
          </p:nvSpPr>
          <p:spPr>
            <a:xfrm>
              <a:off x="1000251" y="1456408"/>
              <a:ext cx="156290" cy="155431"/>
            </a:xfrm>
            <a:custGeom>
              <a:avLst/>
              <a:gdLst/>
              <a:ahLst/>
              <a:cxnLst/>
              <a:rect l="l" t="t" r="r" b="b"/>
              <a:pathLst>
                <a:path w="4914" h="4887" extrusionOk="0">
                  <a:moveTo>
                    <a:pt x="2290" y="1"/>
                  </a:moveTo>
                  <a:cubicBezTo>
                    <a:pt x="1879" y="504"/>
                    <a:pt x="1603" y="1114"/>
                    <a:pt x="1461" y="1781"/>
                  </a:cubicBezTo>
                  <a:cubicBezTo>
                    <a:pt x="1170" y="1433"/>
                    <a:pt x="879" y="1079"/>
                    <a:pt x="560" y="703"/>
                  </a:cubicBezTo>
                  <a:cubicBezTo>
                    <a:pt x="206" y="1313"/>
                    <a:pt x="0" y="2022"/>
                    <a:pt x="64" y="2717"/>
                  </a:cubicBezTo>
                  <a:cubicBezTo>
                    <a:pt x="128" y="3419"/>
                    <a:pt x="482" y="4099"/>
                    <a:pt x="1057" y="4497"/>
                  </a:cubicBezTo>
                  <a:cubicBezTo>
                    <a:pt x="1442" y="4763"/>
                    <a:pt x="1909" y="4887"/>
                    <a:pt x="2376" y="4887"/>
                  </a:cubicBezTo>
                  <a:cubicBezTo>
                    <a:pt x="2630" y="4887"/>
                    <a:pt x="2885" y="4850"/>
                    <a:pt x="3127" y="4780"/>
                  </a:cubicBezTo>
                  <a:cubicBezTo>
                    <a:pt x="3822" y="4582"/>
                    <a:pt x="4425" y="4135"/>
                    <a:pt x="4893" y="3589"/>
                  </a:cubicBezTo>
                  <a:lnTo>
                    <a:pt x="3432" y="3234"/>
                  </a:lnTo>
                  <a:cubicBezTo>
                    <a:pt x="3964" y="2880"/>
                    <a:pt x="4453" y="2469"/>
                    <a:pt x="4914" y="2022"/>
                  </a:cubicBezTo>
                  <a:cubicBezTo>
                    <a:pt x="4531" y="1930"/>
                    <a:pt x="4176" y="1923"/>
                    <a:pt x="3822" y="1923"/>
                  </a:cubicBezTo>
                  <a:cubicBezTo>
                    <a:pt x="3985" y="1419"/>
                    <a:pt x="4141" y="887"/>
                    <a:pt x="4219" y="341"/>
                  </a:cubicBezTo>
                  <a:lnTo>
                    <a:pt x="4219" y="341"/>
                  </a:lnTo>
                  <a:cubicBezTo>
                    <a:pt x="3680" y="611"/>
                    <a:pt x="3212" y="923"/>
                    <a:pt x="2744" y="1348"/>
                  </a:cubicBezTo>
                  <a:cubicBezTo>
                    <a:pt x="2602" y="916"/>
                    <a:pt x="2461" y="483"/>
                    <a:pt x="22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3704;p73">
              <a:extLst>
                <a:ext uri="{FF2B5EF4-FFF2-40B4-BE49-F238E27FC236}">
                  <a16:creationId xmlns:a16="http://schemas.microsoft.com/office/drawing/2014/main" id="{21744CF7-5EB4-6B41-20F6-85E464AB9028}"/>
                </a:ext>
              </a:extLst>
            </p:cNvPr>
            <p:cNvSpPr/>
            <p:nvPr/>
          </p:nvSpPr>
          <p:spPr>
            <a:xfrm>
              <a:off x="1006549" y="1493175"/>
              <a:ext cx="108296" cy="119110"/>
            </a:xfrm>
            <a:custGeom>
              <a:avLst/>
              <a:gdLst/>
              <a:ahLst/>
              <a:cxnLst/>
              <a:rect l="l" t="t" r="r" b="b"/>
              <a:pathLst>
                <a:path w="3405" h="3745" fill="none" extrusionOk="0">
                  <a:moveTo>
                    <a:pt x="1" y="3745"/>
                  </a:moveTo>
                  <a:cubicBezTo>
                    <a:pt x="1390" y="2766"/>
                    <a:pt x="2567" y="1483"/>
                    <a:pt x="3404"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3705;p73">
              <a:extLst>
                <a:ext uri="{FF2B5EF4-FFF2-40B4-BE49-F238E27FC236}">
                  <a16:creationId xmlns:a16="http://schemas.microsoft.com/office/drawing/2014/main" id="{818B2206-0316-F991-A06C-86B7BCAC9B27}"/>
                </a:ext>
              </a:extLst>
            </p:cNvPr>
            <p:cNvSpPr/>
            <p:nvPr/>
          </p:nvSpPr>
          <p:spPr>
            <a:xfrm>
              <a:off x="1080527" y="1502430"/>
              <a:ext cx="922" cy="40615"/>
            </a:xfrm>
            <a:custGeom>
              <a:avLst/>
              <a:gdLst/>
              <a:ahLst/>
              <a:cxnLst/>
              <a:rect l="l" t="t" r="r" b="b"/>
              <a:pathLst>
                <a:path w="29" h="1277" fill="none" extrusionOk="0">
                  <a:moveTo>
                    <a:pt x="7" y="1277"/>
                  </a:moveTo>
                  <a:cubicBezTo>
                    <a:pt x="0" y="851"/>
                    <a:pt x="7" y="426"/>
                    <a:pt x="29"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3706;p73">
              <a:extLst>
                <a:ext uri="{FF2B5EF4-FFF2-40B4-BE49-F238E27FC236}">
                  <a16:creationId xmlns:a16="http://schemas.microsoft.com/office/drawing/2014/main" id="{EB9DF6BF-8D01-C353-07BD-6DC3DEC23A11}"/>
                </a:ext>
              </a:extLst>
            </p:cNvPr>
            <p:cNvSpPr/>
            <p:nvPr/>
          </p:nvSpPr>
          <p:spPr>
            <a:xfrm>
              <a:off x="1060013" y="1566486"/>
              <a:ext cx="59571" cy="2513"/>
            </a:xfrm>
            <a:custGeom>
              <a:avLst/>
              <a:gdLst/>
              <a:ahLst/>
              <a:cxnLst/>
              <a:rect l="l" t="t" r="r" b="b"/>
              <a:pathLst>
                <a:path w="1873" h="79" fill="none" extrusionOk="0">
                  <a:moveTo>
                    <a:pt x="0" y="0"/>
                  </a:moveTo>
                  <a:cubicBezTo>
                    <a:pt x="617" y="78"/>
                    <a:pt x="1248" y="78"/>
                    <a:pt x="1872" y="22"/>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3707;p73">
              <a:extLst>
                <a:ext uri="{FF2B5EF4-FFF2-40B4-BE49-F238E27FC236}">
                  <a16:creationId xmlns:a16="http://schemas.microsoft.com/office/drawing/2014/main" id="{A2704F34-C665-5B72-D284-8A7DFE0BD55B}"/>
                </a:ext>
              </a:extLst>
            </p:cNvPr>
            <p:cNvSpPr/>
            <p:nvPr/>
          </p:nvSpPr>
          <p:spPr>
            <a:xfrm>
              <a:off x="1028208" y="1519351"/>
              <a:ext cx="15362" cy="63165"/>
            </a:xfrm>
            <a:custGeom>
              <a:avLst/>
              <a:gdLst/>
              <a:ahLst/>
              <a:cxnLst/>
              <a:rect l="l" t="t" r="r" b="b"/>
              <a:pathLst>
                <a:path w="483" h="1986" fill="none" extrusionOk="0">
                  <a:moveTo>
                    <a:pt x="0" y="0"/>
                  </a:moveTo>
                  <a:cubicBezTo>
                    <a:pt x="57" y="681"/>
                    <a:pt x="220" y="1355"/>
                    <a:pt x="482" y="1986"/>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3708;p73">
              <a:extLst>
                <a:ext uri="{FF2B5EF4-FFF2-40B4-BE49-F238E27FC236}">
                  <a16:creationId xmlns:a16="http://schemas.microsoft.com/office/drawing/2014/main" id="{68EF80DD-1344-3AB1-FB70-350DE9F9D1B0}"/>
                </a:ext>
              </a:extLst>
            </p:cNvPr>
            <p:cNvSpPr/>
            <p:nvPr/>
          </p:nvSpPr>
          <p:spPr>
            <a:xfrm>
              <a:off x="807418" y="488201"/>
              <a:ext cx="59793" cy="47930"/>
            </a:xfrm>
            <a:custGeom>
              <a:avLst/>
              <a:gdLst/>
              <a:ahLst/>
              <a:cxnLst/>
              <a:rect l="l" t="t" r="r" b="b"/>
              <a:pathLst>
                <a:path w="1880" h="1507" extrusionOk="0">
                  <a:moveTo>
                    <a:pt x="1191" y="1"/>
                  </a:moveTo>
                  <a:cubicBezTo>
                    <a:pt x="963" y="1"/>
                    <a:pt x="735" y="56"/>
                    <a:pt x="539" y="166"/>
                  </a:cubicBezTo>
                  <a:cubicBezTo>
                    <a:pt x="298" y="307"/>
                    <a:pt x="93" y="527"/>
                    <a:pt x="50" y="804"/>
                  </a:cubicBezTo>
                  <a:cubicBezTo>
                    <a:pt x="0" y="1073"/>
                    <a:pt x="142" y="1385"/>
                    <a:pt x="405" y="1477"/>
                  </a:cubicBezTo>
                  <a:cubicBezTo>
                    <a:pt x="461" y="1497"/>
                    <a:pt x="520" y="1507"/>
                    <a:pt x="579" y="1507"/>
                  </a:cubicBezTo>
                  <a:cubicBezTo>
                    <a:pt x="748" y="1507"/>
                    <a:pt x="918" y="1430"/>
                    <a:pt x="1050" y="1314"/>
                  </a:cubicBezTo>
                  <a:cubicBezTo>
                    <a:pt x="1234" y="1165"/>
                    <a:pt x="1355" y="960"/>
                    <a:pt x="1475" y="761"/>
                  </a:cubicBezTo>
                  <a:cubicBezTo>
                    <a:pt x="1596" y="563"/>
                    <a:pt x="1731" y="357"/>
                    <a:pt x="1880" y="187"/>
                  </a:cubicBezTo>
                  <a:cubicBezTo>
                    <a:pt x="1675" y="63"/>
                    <a:pt x="1433" y="1"/>
                    <a:pt x="1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3709;p73">
              <a:extLst>
                <a:ext uri="{FF2B5EF4-FFF2-40B4-BE49-F238E27FC236}">
                  <a16:creationId xmlns:a16="http://schemas.microsoft.com/office/drawing/2014/main" id="{A3CDDBA4-CA85-EE6D-CC9A-4CB36A7DAF98}"/>
                </a:ext>
              </a:extLst>
            </p:cNvPr>
            <p:cNvSpPr/>
            <p:nvPr/>
          </p:nvSpPr>
          <p:spPr>
            <a:xfrm>
              <a:off x="800421" y="512849"/>
              <a:ext cx="31392" cy="22136"/>
            </a:xfrm>
            <a:custGeom>
              <a:avLst/>
              <a:gdLst/>
              <a:ahLst/>
              <a:cxnLst/>
              <a:rect l="l" t="t" r="r" b="b"/>
              <a:pathLst>
                <a:path w="987" h="696" fill="none" extrusionOk="0">
                  <a:moveTo>
                    <a:pt x="986" y="0"/>
                  </a:moveTo>
                  <a:cubicBezTo>
                    <a:pt x="703" y="284"/>
                    <a:pt x="369" y="525"/>
                    <a:pt x="1" y="695"/>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3710;p73">
              <a:extLst>
                <a:ext uri="{FF2B5EF4-FFF2-40B4-BE49-F238E27FC236}">
                  <a16:creationId xmlns:a16="http://schemas.microsoft.com/office/drawing/2014/main" id="{4B07657D-EB78-06AA-1F10-9743B3BC3A74}"/>
                </a:ext>
              </a:extLst>
            </p:cNvPr>
            <p:cNvSpPr/>
            <p:nvPr/>
          </p:nvSpPr>
          <p:spPr>
            <a:xfrm>
              <a:off x="1051648" y="1177033"/>
              <a:ext cx="59125" cy="46467"/>
            </a:xfrm>
            <a:custGeom>
              <a:avLst/>
              <a:gdLst/>
              <a:ahLst/>
              <a:cxnLst/>
              <a:rect l="l" t="t" r="r" b="b"/>
              <a:pathLst>
                <a:path w="1859" h="1461" extrusionOk="0">
                  <a:moveTo>
                    <a:pt x="1236" y="1"/>
                  </a:moveTo>
                  <a:cubicBezTo>
                    <a:pt x="974" y="1"/>
                    <a:pt x="712" y="72"/>
                    <a:pt x="490" y="212"/>
                  </a:cubicBezTo>
                  <a:cubicBezTo>
                    <a:pt x="221" y="390"/>
                    <a:pt x="1" y="716"/>
                    <a:pt x="86" y="1028"/>
                  </a:cubicBezTo>
                  <a:cubicBezTo>
                    <a:pt x="155" y="1285"/>
                    <a:pt x="429" y="1460"/>
                    <a:pt x="701" y="1460"/>
                  </a:cubicBezTo>
                  <a:cubicBezTo>
                    <a:pt x="706" y="1460"/>
                    <a:pt x="712" y="1460"/>
                    <a:pt x="717" y="1460"/>
                  </a:cubicBezTo>
                  <a:cubicBezTo>
                    <a:pt x="986" y="1446"/>
                    <a:pt x="1235" y="1269"/>
                    <a:pt x="1383" y="1035"/>
                  </a:cubicBezTo>
                  <a:cubicBezTo>
                    <a:pt x="1547" y="765"/>
                    <a:pt x="1596" y="411"/>
                    <a:pt x="1859" y="148"/>
                  </a:cubicBezTo>
                  <a:cubicBezTo>
                    <a:pt x="1666" y="49"/>
                    <a:pt x="1451" y="1"/>
                    <a:pt x="1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3711;p73">
              <a:extLst>
                <a:ext uri="{FF2B5EF4-FFF2-40B4-BE49-F238E27FC236}">
                  <a16:creationId xmlns:a16="http://schemas.microsoft.com/office/drawing/2014/main" id="{66D27E64-3AB9-9C92-AFC3-41DF96DCF150}"/>
                </a:ext>
              </a:extLst>
            </p:cNvPr>
            <p:cNvSpPr/>
            <p:nvPr/>
          </p:nvSpPr>
          <p:spPr>
            <a:xfrm>
              <a:off x="1039467" y="1198883"/>
              <a:ext cx="36130" cy="19210"/>
            </a:xfrm>
            <a:custGeom>
              <a:avLst/>
              <a:gdLst/>
              <a:ahLst/>
              <a:cxnLst/>
              <a:rect l="l" t="t" r="r" b="b"/>
              <a:pathLst>
                <a:path w="1136" h="604" fill="none" extrusionOk="0">
                  <a:moveTo>
                    <a:pt x="1135" y="0"/>
                  </a:moveTo>
                  <a:cubicBezTo>
                    <a:pt x="823" y="298"/>
                    <a:pt x="426" y="511"/>
                    <a:pt x="1" y="603"/>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3712;p73">
              <a:extLst>
                <a:ext uri="{FF2B5EF4-FFF2-40B4-BE49-F238E27FC236}">
                  <a16:creationId xmlns:a16="http://schemas.microsoft.com/office/drawing/2014/main" id="{4B827DC9-20DB-F5BB-0998-19B69E63DAA8}"/>
                </a:ext>
              </a:extLst>
            </p:cNvPr>
            <p:cNvSpPr/>
            <p:nvPr/>
          </p:nvSpPr>
          <p:spPr>
            <a:xfrm>
              <a:off x="968446" y="1129994"/>
              <a:ext cx="66313" cy="40520"/>
            </a:xfrm>
            <a:custGeom>
              <a:avLst/>
              <a:gdLst/>
              <a:ahLst/>
              <a:cxnLst/>
              <a:rect l="l" t="t" r="r" b="b"/>
              <a:pathLst>
                <a:path w="2085" h="1274" extrusionOk="0">
                  <a:moveTo>
                    <a:pt x="1285" y="0"/>
                  </a:moveTo>
                  <a:cubicBezTo>
                    <a:pt x="1173" y="0"/>
                    <a:pt x="1059" y="19"/>
                    <a:pt x="950" y="53"/>
                  </a:cubicBezTo>
                  <a:cubicBezTo>
                    <a:pt x="490" y="195"/>
                    <a:pt x="114" y="585"/>
                    <a:pt x="0" y="1053"/>
                  </a:cubicBezTo>
                  <a:cubicBezTo>
                    <a:pt x="128" y="1060"/>
                    <a:pt x="404" y="1081"/>
                    <a:pt x="653" y="1138"/>
                  </a:cubicBezTo>
                  <a:cubicBezTo>
                    <a:pt x="891" y="1193"/>
                    <a:pt x="1129" y="1273"/>
                    <a:pt x="1380" y="1273"/>
                  </a:cubicBezTo>
                  <a:cubicBezTo>
                    <a:pt x="1391" y="1273"/>
                    <a:pt x="1401" y="1273"/>
                    <a:pt x="1411" y="1273"/>
                  </a:cubicBezTo>
                  <a:cubicBezTo>
                    <a:pt x="1667" y="1273"/>
                    <a:pt x="1943" y="1145"/>
                    <a:pt x="2035" y="904"/>
                  </a:cubicBezTo>
                  <a:cubicBezTo>
                    <a:pt x="2085" y="755"/>
                    <a:pt x="2064" y="592"/>
                    <a:pt x="2000" y="450"/>
                  </a:cubicBezTo>
                  <a:cubicBezTo>
                    <a:pt x="1922" y="294"/>
                    <a:pt x="1801" y="153"/>
                    <a:pt x="1638" y="75"/>
                  </a:cubicBezTo>
                  <a:cubicBezTo>
                    <a:pt x="1527" y="23"/>
                    <a:pt x="1407" y="0"/>
                    <a:pt x="1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3713;p73">
              <a:extLst>
                <a:ext uri="{FF2B5EF4-FFF2-40B4-BE49-F238E27FC236}">
                  <a16:creationId xmlns:a16="http://schemas.microsoft.com/office/drawing/2014/main" id="{483771D8-1AD4-90AA-3814-50CE61B4C34C}"/>
                </a:ext>
              </a:extLst>
            </p:cNvPr>
            <p:cNvSpPr/>
            <p:nvPr/>
          </p:nvSpPr>
          <p:spPr>
            <a:xfrm>
              <a:off x="1001810" y="1134605"/>
              <a:ext cx="42873" cy="18988"/>
            </a:xfrm>
            <a:custGeom>
              <a:avLst/>
              <a:gdLst/>
              <a:ahLst/>
              <a:cxnLst/>
              <a:rect l="l" t="t" r="r" b="b"/>
              <a:pathLst>
                <a:path w="1348" h="597" fill="none" extrusionOk="0">
                  <a:moveTo>
                    <a:pt x="1" y="596"/>
                  </a:moveTo>
                  <a:cubicBezTo>
                    <a:pt x="504" y="596"/>
                    <a:pt x="1008" y="376"/>
                    <a:pt x="1348"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3714;p73">
              <a:extLst>
                <a:ext uri="{FF2B5EF4-FFF2-40B4-BE49-F238E27FC236}">
                  <a16:creationId xmlns:a16="http://schemas.microsoft.com/office/drawing/2014/main" id="{0096C3E4-5078-2BD3-B1F0-945B32DEE26C}"/>
                </a:ext>
              </a:extLst>
            </p:cNvPr>
            <p:cNvSpPr/>
            <p:nvPr/>
          </p:nvSpPr>
          <p:spPr>
            <a:xfrm>
              <a:off x="946787" y="1235077"/>
              <a:ext cx="64978" cy="41760"/>
            </a:xfrm>
            <a:custGeom>
              <a:avLst/>
              <a:gdLst/>
              <a:ahLst/>
              <a:cxnLst/>
              <a:rect l="l" t="t" r="r" b="b"/>
              <a:pathLst>
                <a:path w="2043" h="1313" extrusionOk="0">
                  <a:moveTo>
                    <a:pt x="1144" y="1"/>
                  </a:moveTo>
                  <a:cubicBezTo>
                    <a:pt x="1019" y="1"/>
                    <a:pt x="893" y="20"/>
                    <a:pt x="773" y="54"/>
                  </a:cubicBezTo>
                  <a:cubicBezTo>
                    <a:pt x="497" y="139"/>
                    <a:pt x="249" y="288"/>
                    <a:pt x="1" y="437"/>
                  </a:cubicBezTo>
                  <a:cubicBezTo>
                    <a:pt x="298" y="635"/>
                    <a:pt x="490" y="926"/>
                    <a:pt x="745" y="1110"/>
                  </a:cubicBezTo>
                  <a:cubicBezTo>
                    <a:pt x="909" y="1233"/>
                    <a:pt x="1112" y="1313"/>
                    <a:pt x="1317" y="1313"/>
                  </a:cubicBezTo>
                  <a:cubicBezTo>
                    <a:pt x="1360" y="1313"/>
                    <a:pt x="1404" y="1309"/>
                    <a:pt x="1447" y="1302"/>
                  </a:cubicBezTo>
                  <a:cubicBezTo>
                    <a:pt x="1688" y="1259"/>
                    <a:pt x="1915" y="1075"/>
                    <a:pt x="1972" y="834"/>
                  </a:cubicBezTo>
                  <a:cubicBezTo>
                    <a:pt x="2043" y="557"/>
                    <a:pt x="1865" y="252"/>
                    <a:pt x="1617" y="110"/>
                  </a:cubicBezTo>
                  <a:cubicBezTo>
                    <a:pt x="1472" y="34"/>
                    <a:pt x="1309" y="1"/>
                    <a:pt x="1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3715;p73">
              <a:extLst>
                <a:ext uri="{FF2B5EF4-FFF2-40B4-BE49-F238E27FC236}">
                  <a16:creationId xmlns:a16="http://schemas.microsoft.com/office/drawing/2014/main" id="{9073282B-6325-1E5C-3DA5-FB94E25CCB13}"/>
                </a:ext>
              </a:extLst>
            </p:cNvPr>
            <p:cNvSpPr/>
            <p:nvPr/>
          </p:nvSpPr>
          <p:spPr>
            <a:xfrm>
              <a:off x="985589" y="1256609"/>
              <a:ext cx="34985" cy="27098"/>
            </a:xfrm>
            <a:custGeom>
              <a:avLst/>
              <a:gdLst/>
              <a:ahLst/>
              <a:cxnLst/>
              <a:rect l="l" t="t" r="r" b="b"/>
              <a:pathLst>
                <a:path w="1100" h="852" fill="none" extrusionOk="0">
                  <a:moveTo>
                    <a:pt x="0" y="1"/>
                  </a:moveTo>
                  <a:cubicBezTo>
                    <a:pt x="482" y="72"/>
                    <a:pt x="908" y="405"/>
                    <a:pt x="1099" y="85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3716;p73">
              <a:extLst>
                <a:ext uri="{FF2B5EF4-FFF2-40B4-BE49-F238E27FC236}">
                  <a16:creationId xmlns:a16="http://schemas.microsoft.com/office/drawing/2014/main" id="{04996850-7A9D-FE27-3CC2-F3B4A07F32CE}"/>
                </a:ext>
              </a:extLst>
            </p:cNvPr>
            <p:cNvSpPr/>
            <p:nvPr/>
          </p:nvSpPr>
          <p:spPr>
            <a:xfrm>
              <a:off x="876435" y="554546"/>
              <a:ext cx="63833" cy="41315"/>
            </a:xfrm>
            <a:custGeom>
              <a:avLst/>
              <a:gdLst/>
              <a:ahLst/>
              <a:cxnLst/>
              <a:rect l="l" t="t" r="r" b="b"/>
              <a:pathLst>
                <a:path w="2007" h="1299" extrusionOk="0">
                  <a:moveTo>
                    <a:pt x="1285" y="0"/>
                  </a:moveTo>
                  <a:cubicBezTo>
                    <a:pt x="1015" y="0"/>
                    <a:pt x="749" y="131"/>
                    <a:pt x="546" y="313"/>
                  </a:cubicBezTo>
                  <a:cubicBezTo>
                    <a:pt x="326" y="497"/>
                    <a:pt x="163" y="739"/>
                    <a:pt x="0" y="980"/>
                  </a:cubicBezTo>
                  <a:cubicBezTo>
                    <a:pt x="362" y="1036"/>
                    <a:pt x="660" y="1221"/>
                    <a:pt x="965" y="1277"/>
                  </a:cubicBezTo>
                  <a:cubicBezTo>
                    <a:pt x="1034" y="1291"/>
                    <a:pt x="1106" y="1299"/>
                    <a:pt x="1176" y="1299"/>
                  </a:cubicBezTo>
                  <a:cubicBezTo>
                    <a:pt x="1356" y="1299"/>
                    <a:pt x="1533" y="1252"/>
                    <a:pt x="1681" y="1150"/>
                  </a:cubicBezTo>
                  <a:cubicBezTo>
                    <a:pt x="1879" y="1008"/>
                    <a:pt x="2007" y="746"/>
                    <a:pt x="1957" y="505"/>
                  </a:cubicBezTo>
                  <a:cubicBezTo>
                    <a:pt x="1901" y="221"/>
                    <a:pt x="1617" y="22"/>
                    <a:pt x="1326" y="1"/>
                  </a:cubicBezTo>
                  <a:cubicBezTo>
                    <a:pt x="1312" y="0"/>
                    <a:pt x="1299" y="0"/>
                    <a:pt x="12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3717;p73">
              <a:extLst>
                <a:ext uri="{FF2B5EF4-FFF2-40B4-BE49-F238E27FC236}">
                  <a16:creationId xmlns:a16="http://schemas.microsoft.com/office/drawing/2014/main" id="{F43EB768-03E0-ED16-B982-D2C5E7ADD2C0}"/>
                </a:ext>
              </a:extLst>
            </p:cNvPr>
            <p:cNvSpPr/>
            <p:nvPr/>
          </p:nvSpPr>
          <p:spPr>
            <a:xfrm>
              <a:off x="914982" y="571943"/>
              <a:ext cx="43128" cy="13994"/>
            </a:xfrm>
            <a:custGeom>
              <a:avLst/>
              <a:gdLst/>
              <a:ahLst/>
              <a:cxnLst/>
              <a:rect l="l" t="t" r="r" b="b"/>
              <a:pathLst>
                <a:path w="1356" h="440" fill="none" extrusionOk="0">
                  <a:moveTo>
                    <a:pt x="1" y="135"/>
                  </a:moveTo>
                  <a:cubicBezTo>
                    <a:pt x="462" y="0"/>
                    <a:pt x="993" y="114"/>
                    <a:pt x="1355" y="44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3718;p73">
              <a:extLst>
                <a:ext uri="{FF2B5EF4-FFF2-40B4-BE49-F238E27FC236}">
                  <a16:creationId xmlns:a16="http://schemas.microsoft.com/office/drawing/2014/main" id="{7B04D504-3872-FAF2-BF29-65293BCB01E9}"/>
                </a:ext>
              </a:extLst>
            </p:cNvPr>
            <p:cNvSpPr/>
            <p:nvPr/>
          </p:nvSpPr>
          <p:spPr>
            <a:xfrm>
              <a:off x="822080" y="1533949"/>
              <a:ext cx="53687" cy="53750"/>
            </a:xfrm>
            <a:custGeom>
              <a:avLst/>
              <a:gdLst/>
              <a:ahLst/>
              <a:cxnLst/>
              <a:rect l="l" t="t" r="r" b="b"/>
              <a:pathLst>
                <a:path w="1688" h="1690" extrusionOk="0">
                  <a:moveTo>
                    <a:pt x="725" y="1"/>
                  </a:moveTo>
                  <a:cubicBezTo>
                    <a:pt x="618" y="1"/>
                    <a:pt x="510" y="24"/>
                    <a:pt x="412" y="73"/>
                  </a:cubicBezTo>
                  <a:cubicBezTo>
                    <a:pt x="163" y="194"/>
                    <a:pt x="0" y="491"/>
                    <a:pt x="71" y="768"/>
                  </a:cubicBezTo>
                  <a:cubicBezTo>
                    <a:pt x="149" y="1059"/>
                    <a:pt x="447" y="1236"/>
                    <a:pt x="731" y="1357"/>
                  </a:cubicBezTo>
                  <a:cubicBezTo>
                    <a:pt x="1007" y="1477"/>
                    <a:pt x="1319" y="1591"/>
                    <a:pt x="1582" y="1690"/>
                  </a:cubicBezTo>
                  <a:cubicBezTo>
                    <a:pt x="1652" y="1420"/>
                    <a:pt x="1688" y="1137"/>
                    <a:pt x="1631" y="860"/>
                  </a:cubicBezTo>
                  <a:cubicBezTo>
                    <a:pt x="1582" y="584"/>
                    <a:pt x="1433" y="321"/>
                    <a:pt x="1206" y="158"/>
                  </a:cubicBezTo>
                  <a:cubicBezTo>
                    <a:pt x="1067" y="58"/>
                    <a:pt x="896" y="1"/>
                    <a:pt x="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3719;p73">
              <a:extLst>
                <a:ext uri="{FF2B5EF4-FFF2-40B4-BE49-F238E27FC236}">
                  <a16:creationId xmlns:a16="http://schemas.microsoft.com/office/drawing/2014/main" id="{E6E0355A-83DA-1896-BBB3-922E53D62684}"/>
                </a:ext>
              </a:extLst>
            </p:cNvPr>
            <p:cNvSpPr/>
            <p:nvPr/>
          </p:nvSpPr>
          <p:spPr>
            <a:xfrm>
              <a:off x="810344" y="1527683"/>
              <a:ext cx="38389" cy="29133"/>
            </a:xfrm>
            <a:custGeom>
              <a:avLst/>
              <a:gdLst/>
              <a:ahLst/>
              <a:cxnLst/>
              <a:rect l="l" t="t" r="r" b="b"/>
              <a:pathLst>
                <a:path w="1207" h="916" fill="none" extrusionOk="0">
                  <a:moveTo>
                    <a:pt x="1206" y="915"/>
                  </a:moveTo>
                  <a:cubicBezTo>
                    <a:pt x="930" y="483"/>
                    <a:pt x="497" y="150"/>
                    <a:pt x="1"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3720;p73">
              <a:extLst>
                <a:ext uri="{FF2B5EF4-FFF2-40B4-BE49-F238E27FC236}">
                  <a16:creationId xmlns:a16="http://schemas.microsoft.com/office/drawing/2014/main" id="{6EBE2798-52E3-2CBD-2F52-5343C94D2C96}"/>
                </a:ext>
              </a:extLst>
            </p:cNvPr>
            <p:cNvSpPr/>
            <p:nvPr/>
          </p:nvSpPr>
          <p:spPr>
            <a:xfrm>
              <a:off x="1015804" y="575887"/>
              <a:ext cx="53687" cy="53814"/>
            </a:xfrm>
            <a:custGeom>
              <a:avLst/>
              <a:gdLst/>
              <a:ahLst/>
              <a:cxnLst/>
              <a:rect l="l" t="t" r="r" b="b"/>
              <a:pathLst>
                <a:path w="1688" h="1692" extrusionOk="0">
                  <a:moveTo>
                    <a:pt x="722" y="1"/>
                  </a:moveTo>
                  <a:cubicBezTo>
                    <a:pt x="616" y="1"/>
                    <a:pt x="512" y="22"/>
                    <a:pt x="419" y="68"/>
                  </a:cubicBezTo>
                  <a:cubicBezTo>
                    <a:pt x="163" y="188"/>
                    <a:pt x="0" y="493"/>
                    <a:pt x="71" y="762"/>
                  </a:cubicBezTo>
                  <a:cubicBezTo>
                    <a:pt x="149" y="1060"/>
                    <a:pt x="454" y="1230"/>
                    <a:pt x="731" y="1351"/>
                  </a:cubicBezTo>
                  <a:cubicBezTo>
                    <a:pt x="1014" y="1472"/>
                    <a:pt x="1326" y="1592"/>
                    <a:pt x="1589" y="1691"/>
                  </a:cubicBezTo>
                  <a:cubicBezTo>
                    <a:pt x="1660" y="1422"/>
                    <a:pt x="1688" y="1131"/>
                    <a:pt x="1638" y="862"/>
                  </a:cubicBezTo>
                  <a:cubicBezTo>
                    <a:pt x="1582" y="585"/>
                    <a:pt x="1440" y="323"/>
                    <a:pt x="1213" y="160"/>
                  </a:cubicBezTo>
                  <a:cubicBezTo>
                    <a:pt x="1072" y="58"/>
                    <a:pt x="895" y="1"/>
                    <a:pt x="7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3721;p73">
              <a:extLst>
                <a:ext uri="{FF2B5EF4-FFF2-40B4-BE49-F238E27FC236}">
                  <a16:creationId xmlns:a16="http://schemas.microsoft.com/office/drawing/2014/main" id="{057076EA-01A6-4D95-EAE7-3D20C5076D23}"/>
                </a:ext>
              </a:extLst>
            </p:cNvPr>
            <p:cNvSpPr/>
            <p:nvPr/>
          </p:nvSpPr>
          <p:spPr>
            <a:xfrm>
              <a:off x="1004291" y="569462"/>
              <a:ext cx="38166" cy="29324"/>
            </a:xfrm>
            <a:custGeom>
              <a:avLst/>
              <a:gdLst/>
              <a:ahLst/>
              <a:cxnLst/>
              <a:rect l="l" t="t" r="r" b="b"/>
              <a:pathLst>
                <a:path w="1200" h="922" fill="none" extrusionOk="0">
                  <a:moveTo>
                    <a:pt x="1199" y="922"/>
                  </a:moveTo>
                  <a:cubicBezTo>
                    <a:pt x="930" y="482"/>
                    <a:pt x="490" y="156"/>
                    <a:pt x="1"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3722;p73">
              <a:extLst>
                <a:ext uri="{FF2B5EF4-FFF2-40B4-BE49-F238E27FC236}">
                  <a16:creationId xmlns:a16="http://schemas.microsoft.com/office/drawing/2014/main" id="{0095F4C5-13D4-6AB6-6DDE-E364BF5CBD35}"/>
                </a:ext>
              </a:extLst>
            </p:cNvPr>
            <p:cNvSpPr/>
            <p:nvPr/>
          </p:nvSpPr>
          <p:spPr>
            <a:xfrm>
              <a:off x="1045574" y="678903"/>
              <a:ext cx="20101" cy="17302"/>
            </a:xfrm>
            <a:custGeom>
              <a:avLst/>
              <a:gdLst/>
              <a:ahLst/>
              <a:cxnLst/>
              <a:rect l="l" t="t" r="r" b="b"/>
              <a:pathLst>
                <a:path w="632" h="544" extrusionOk="0">
                  <a:moveTo>
                    <a:pt x="302" y="1"/>
                  </a:moveTo>
                  <a:cubicBezTo>
                    <a:pt x="258" y="1"/>
                    <a:pt x="215" y="11"/>
                    <a:pt x="178" y="34"/>
                  </a:cubicBezTo>
                  <a:cubicBezTo>
                    <a:pt x="50" y="104"/>
                    <a:pt x="0" y="282"/>
                    <a:pt x="71" y="402"/>
                  </a:cubicBezTo>
                  <a:cubicBezTo>
                    <a:pt x="116" y="492"/>
                    <a:pt x="214" y="544"/>
                    <a:pt x="313" y="544"/>
                  </a:cubicBezTo>
                  <a:cubicBezTo>
                    <a:pt x="354" y="544"/>
                    <a:pt x="395" y="535"/>
                    <a:pt x="433" y="516"/>
                  </a:cubicBezTo>
                  <a:cubicBezTo>
                    <a:pt x="560" y="452"/>
                    <a:pt x="631" y="275"/>
                    <a:pt x="546" y="133"/>
                  </a:cubicBezTo>
                  <a:cubicBezTo>
                    <a:pt x="493" y="50"/>
                    <a:pt x="396" y="1"/>
                    <a:pt x="3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3723;p73">
              <a:extLst>
                <a:ext uri="{FF2B5EF4-FFF2-40B4-BE49-F238E27FC236}">
                  <a16:creationId xmlns:a16="http://schemas.microsoft.com/office/drawing/2014/main" id="{B331062A-A5E1-DC52-3632-320EC9E111D0}"/>
                </a:ext>
              </a:extLst>
            </p:cNvPr>
            <p:cNvSpPr/>
            <p:nvPr/>
          </p:nvSpPr>
          <p:spPr>
            <a:xfrm>
              <a:off x="713593" y="560970"/>
              <a:ext cx="19878" cy="17238"/>
            </a:xfrm>
            <a:custGeom>
              <a:avLst/>
              <a:gdLst/>
              <a:ahLst/>
              <a:cxnLst/>
              <a:rect l="l" t="t" r="r" b="b"/>
              <a:pathLst>
                <a:path w="625" h="542" extrusionOk="0">
                  <a:moveTo>
                    <a:pt x="296" y="0"/>
                  </a:moveTo>
                  <a:cubicBezTo>
                    <a:pt x="252" y="0"/>
                    <a:pt x="209" y="11"/>
                    <a:pt x="171" y="33"/>
                  </a:cubicBezTo>
                  <a:cubicBezTo>
                    <a:pt x="50" y="104"/>
                    <a:pt x="1" y="274"/>
                    <a:pt x="65" y="402"/>
                  </a:cubicBezTo>
                  <a:cubicBezTo>
                    <a:pt x="115" y="488"/>
                    <a:pt x="217" y="542"/>
                    <a:pt x="318" y="542"/>
                  </a:cubicBezTo>
                  <a:cubicBezTo>
                    <a:pt x="357" y="542"/>
                    <a:pt x="397" y="533"/>
                    <a:pt x="433" y="515"/>
                  </a:cubicBezTo>
                  <a:cubicBezTo>
                    <a:pt x="554" y="451"/>
                    <a:pt x="625" y="274"/>
                    <a:pt x="540" y="132"/>
                  </a:cubicBezTo>
                  <a:cubicBezTo>
                    <a:pt x="491" y="50"/>
                    <a:pt x="392" y="0"/>
                    <a:pt x="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3724;p73">
              <a:extLst>
                <a:ext uri="{FF2B5EF4-FFF2-40B4-BE49-F238E27FC236}">
                  <a16:creationId xmlns:a16="http://schemas.microsoft.com/office/drawing/2014/main" id="{8EAABD32-2825-3B55-9482-DDD2F17043AB}"/>
                </a:ext>
              </a:extLst>
            </p:cNvPr>
            <p:cNvSpPr/>
            <p:nvPr/>
          </p:nvSpPr>
          <p:spPr>
            <a:xfrm>
              <a:off x="633317" y="998416"/>
              <a:ext cx="20101" cy="17302"/>
            </a:xfrm>
            <a:custGeom>
              <a:avLst/>
              <a:gdLst/>
              <a:ahLst/>
              <a:cxnLst/>
              <a:rect l="l" t="t" r="r" b="b"/>
              <a:pathLst>
                <a:path w="632" h="544" extrusionOk="0">
                  <a:moveTo>
                    <a:pt x="309" y="1"/>
                  </a:moveTo>
                  <a:cubicBezTo>
                    <a:pt x="263" y="1"/>
                    <a:pt x="217" y="12"/>
                    <a:pt x="178" y="35"/>
                  </a:cubicBezTo>
                  <a:cubicBezTo>
                    <a:pt x="50" y="99"/>
                    <a:pt x="0" y="276"/>
                    <a:pt x="71" y="397"/>
                  </a:cubicBezTo>
                  <a:cubicBezTo>
                    <a:pt x="117" y="489"/>
                    <a:pt x="218" y="544"/>
                    <a:pt x="319" y="544"/>
                  </a:cubicBezTo>
                  <a:cubicBezTo>
                    <a:pt x="358" y="544"/>
                    <a:pt x="397" y="535"/>
                    <a:pt x="433" y="517"/>
                  </a:cubicBezTo>
                  <a:cubicBezTo>
                    <a:pt x="561" y="454"/>
                    <a:pt x="631" y="269"/>
                    <a:pt x="546" y="127"/>
                  </a:cubicBezTo>
                  <a:cubicBezTo>
                    <a:pt x="499" y="47"/>
                    <a:pt x="403" y="1"/>
                    <a:pt x="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3725;p73">
              <a:extLst>
                <a:ext uri="{FF2B5EF4-FFF2-40B4-BE49-F238E27FC236}">
                  <a16:creationId xmlns:a16="http://schemas.microsoft.com/office/drawing/2014/main" id="{B15CB931-84E0-422F-4464-5B14DA7381B8}"/>
                </a:ext>
              </a:extLst>
            </p:cNvPr>
            <p:cNvSpPr/>
            <p:nvPr/>
          </p:nvSpPr>
          <p:spPr>
            <a:xfrm>
              <a:off x="994813" y="1381571"/>
              <a:ext cx="19878" cy="17684"/>
            </a:xfrm>
            <a:custGeom>
              <a:avLst/>
              <a:gdLst/>
              <a:ahLst/>
              <a:cxnLst/>
              <a:rect l="l" t="t" r="r" b="b"/>
              <a:pathLst>
                <a:path w="625" h="556" extrusionOk="0">
                  <a:moveTo>
                    <a:pt x="305" y="1"/>
                  </a:moveTo>
                  <a:cubicBezTo>
                    <a:pt x="228" y="1"/>
                    <a:pt x="152" y="29"/>
                    <a:pt x="100" y="85"/>
                  </a:cubicBezTo>
                  <a:cubicBezTo>
                    <a:pt x="1" y="191"/>
                    <a:pt x="1" y="376"/>
                    <a:pt x="107" y="475"/>
                  </a:cubicBezTo>
                  <a:cubicBezTo>
                    <a:pt x="158" y="529"/>
                    <a:pt x="230" y="556"/>
                    <a:pt x="303" y="556"/>
                  </a:cubicBezTo>
                  <a:cubicBezTo>
                    <a:pt x="374" y="556"/>
                    <a:pt x="445" y="531"/>
                    <a:pt x="497" y="482"/>
                  </a:cubicBezTo>
                  <a:cubicBezTo>
                    <a:pt x="604" y="383"/>
                    <a:pt x="625" y="184"/>
                    <a:pt x="497" y="71"/>
                  </a:cubicBezTo>
                  <a:cubicBezTo>
                    <a:pt x="443" y="24"/>
                    <a:pt x="374" y="1"/>
                    <a:pt x="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3726;p73">
              <a:extLst>
                <a:ext uri="{FF2B5EF4-FFF2-40B4-BE49-F238E27FC236}">
                  <a16:creationId xmlns:a16="http://schemas.microsoft.com/office/drawing/2014/main" id="{0FFEBFD6-9DA6-B326-1B8A-30FAD819CDBB}"/>
                </a:ext>
              </a:extLst>
            </p:cNvPr>
            <p:cNvSpPr/>
            <p:nvPr/>
          </p:nvSpPr>
          <p:spPr>
            <a:xfrm>
              <a:off x="1176610" y="1304222"/>
              <a:ext cx="19624" cy="17684"/>
            </a:xfrm>
            <a:custGeom>
              <a:avLst/>
              <a:gdLst/>
              <a:ahLst/>
              <a:cxnLst/>
              <a:rect l="l" t="t" r="r" b="b"/>
              <a:pathLst>
                <a:path w="617" h="556" extrusionOk="0">
                  <a:moveTo>
                    <a:pt x="303" y="0"/>
                  </a:moveTo>
                  <a:cubicBezTo>
                    <a:pt x="227" y="0"/>
                    <a:pt x="151" y="29"/>
                    <a:pt x="99" y="85"/>
                  </a:cubicBezTo>
                  <a:cubicBezTo>
                    <a:pt x="0" y="191"/>
                    <a:pt x="0" y="376"/>
                    <a:pt x="99" y="475"/>
                  </a:cubicBezTo>
                  <a:cubicBezTo>
                    <a:pt x="153" y="529"/>
                    <a:pt x="228" y="556"/>
                    <a:pt x="302" y="556"/>
                  </a:cubicBezTo>
                  <a:cubicBezTo>
                    <a:pt x="373" y="556"/>
                    <a:pt x="444" y="531"/>
                    <a:pt x="496" y="482"/>
                  </a:cubicBezTo>
                  <a:cubicBezTo>
                    <a:pt x="603" y="383"/>
                    <a:pt x="617" y="191"/>
                    <a:pt x="489" y="71"/>
                  </a:cubicBezTo>
                  <a:cubicBezTo>
                    <a:pt x="439" y="24"/>
                    <a:pt x="371" y="0"/>
                    <a:pt x="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3727;p73">
              <a:extLst>
                <a:ext uri="{FF2B5EF4-FFF2-40B4-BE49-F238E27FC236}">
                  <a16:creationId xmlns:a16="http://schemas.microsoft.com/office/drawing/2014/main" id="{EE637F8B-8CB0-A962-9FC9-B480EA923DC2}"/>
                </a:ext>
              </a:extLst>
            </p:cNvPr>
            <p:cNvSpPr/>
            <p:nvPr/>
          </p:nvSpPr>
          <p:spPr>
            <a:xfrm>
              <a:off x="1184943" y="1174425"/>
              <a:ext cx="21437" cy="18924"/>
            </a:xfrm>
            <a:custGeom>
              <a:avLst/>
              <a:gdLst/>
              <a:ahLst/>
              <a:cxnLst/>
              <a:rect l="l" t="t" r="r" b="b"/>
              <a:pathLst>
                <a:path w="674" h="595" extrusionOk="0">
                  <a:moveTo>
                    <a:pt x="346" y="0"/>
                  </a:moveTo>
                  <a:cubicBezTo>
                    <a:pt x="234" y="0"/>
                    <a:pt x="116" y="62"/>
                    <a:pt x="64" y="167"/>
                  </a:cubicBezTo>
                  <a:cubicBezTo>
                    <a:pt x="0" y="308"/>
                    <a:pt x="64" y="493"/>
                    <a:pt x="199" y="564"/>
                  </a:cubicBezTo>
                  <a:cubicBezTo>
                    <a:pt x="240" y="584"/>
                    <a:pt x="286" y="594"/>
                    <a:pt x="332" y="594"/>
                  </a:cubicBezTo>
                  <a:cubicBezTo>
                    <a:pt x="442" y="594"/>
                    <a:pt x="553" y="537"/>
                    <a:pt x="603" y="436"/>
                  </a:cubicBezTo>
                  <a:cubicBezTo>
                    <a:pt x="674" y="301"/>
                    <a:pt x="617" y="103"/>
                    <a:pt x="461" y="25"/>
                  </a:cubicBezTo>
                  <a:cubicBezTo>
                    <a:pt x="426" y="8"/>
                    <a:pt x="386" y="0"/>
                    <a:pt x="3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3728;p73">
              <a:extLst>
                <a:ext uri="{FF2B5EF4-FFF2-40B4-BE49-F238E27FC236}">
                  <a16:creationId xmlns:a16="http://schemas.microsoft.com/office/drawing/2014/main" id="{9B89BB99-E2B4-88B4-4119-569F2F00A12A}"/>
                </a:ext>
              </a:extLst>
            </p:cNvPr>
            <p:cNvSpPr/>
            <p:nvPr/>
          </p:nvSpPr>
          <p:spPr>
            <a:xfrm>
              <a:off x="756212" y="649961"/>
              <a:ext cx="21468" cy="18829"/>
            </a:xfrm>
            <a:custGeom>
              <a:avLst/>
              <a:gdLst/>
              <a:ahLst/>
              <a:cxnLst/>
              <a:rect l="l" t="t" r="r" b="b"/>
              <a:pathLst>
                <a:path w="675" h="592" extrusionOk="0">
                  <a:moveTo>
                    <a:pt x="344" y="1"/>
                  </a:moveTo>
                  <a:cubicBezTo>
                    <a:pt x="233" y="1"/>
                    <a:pt x="118" y="65"/>
                    <a:pt x="72" y="164"/>
                  </a:cubicBezTo>
                  <a:cubicBezTo>
                    <a:pt x="1" y="305"/>
                    <a:pt x="65" y="497"/>
                    <a:pt x="199" y="561"/>
                  </a:cubicBezTo>
                  <a:cubicBezTo>
                    <a:pt x="241" y="581"/>
                    <a:pt x="286" y="591"/>
                    <a:pt x="332" y="591"/>
                  </a:cubicBezTo>
                  <a:cubicBezTo>
                    <a:pt x="443" y="591"/>
                    <a:pt x="553" y="533"/>
                    <a:pt x="604" y="433"/>
                  </a:cubicBezTo>
                  <a:cubicBezTo>
                    <a:pt x="674" y="298"/>
                    <a:pt x="618" y="100"/>
                    <a:pt x="462" y="29"/>
                  </a:cubicBezTo>
                  <a:cubicBezTo>
                    <a:pt x="425" y="10"/>
                    <a:pt x="385" y="1"/>
                    <a:pt x="3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3729;p73">
              <a:extLst>
                <a:ext uri="{FF2B5EF4-FFF2-40B4-BE49-F238E27FC236}">
                  <a16:creationId xmlns:a16="http://schemas.microsoft.com/office/drawing/2014/main" id="{B5552D26-674C-5AA7-88E0-8191C79D66FF}"/>
                </a:ext>
              </a:extLst>
            </p:cNvPr>
            <p:cNvSpPr/>
            <p:nvPr/>
          </p:nvSpPr>
          <p:spPr>
            <a:xfrm>
              <a:off x="813492" y="1188165"/>
              <a:ext cx="21468" cy="18892"/>
            </a:xfrm>
            <a:custGeom>
              <a:avLst/>
              <a:gdLst/>
              <a:ahLst/>
              <a:cxnLst/>
              <a:rect l="l" t="t" r="r" b="b"/>
              <a:pathLst>
                <a:path w="675" h="594" extrusionOk="0">
                  <a:moveTo>
                    <a:pt x="350" y="1"/>
                  </a:moveTo>
                  <a:cubicBezTo>
                    <a:pt x="235" y="1"/>
                    <a:pt x="119" y="63"/>
                    <a:pt x="72" y="167"/>
                  </a:cubicBezTo>
                  <a:cubicBezTo>
                    <a:pt x="1" y="302"/>
                    <a:pt x="65" y="493"/>
                    <a:pt x="207" y="564"/>
                  </a:cubicBezTo>
                  <a:cubicBezTo>
                    <a:pt x="245" y="584"/>
                    <a:pt x="287" y="594"/>
                    <a:pt x="330" y="594"/>
                  </a:cubicBezTo>
                  <a:cubicBezTo>
                    <a:pt x="440" y="594"/>
                    <a:pt x="553" y="533"/>
                    <a:pt x="604" y="437"/>
                  </a:cubicBezTo>
                  <a:cubicBezTo>
                    <a:pt x="675" y="295"/>
                    <a:pt x="625" y="96"/>
                    <a:pt x="469" y="25"/>
                  </a:cubicBezTo>
                  <a:cubicBezTo>
                    <a:pt x="432" y="9"/>
                    <a:pt x="391" y="1"/>
                    <a:pt x="3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3730;p73">
              <a:extLst>
                <a:ext uri="{FF2B5EF4-FFF2-40B4-BE49-F238E27FC236}">
                  <a16:creationId xmlns:a16="http://schemas.microsoft.com/office/drawing/2014/main" id="{6EDEE945-DDBC-7694-F6FD-FF7CE68BCB8D}"/>
                </a:ext>
              </a:extLst>
            </p:cNvPr>
            <p:cNvSpPr/>
            <p:nvPr/>
          </p:nvSpPr>
          <p:spPr>
            <a:xfrm>
              <a:off x="808753" y="582884"/>
              <a:ext cx="21468" cy="18892"/>
            </a:xfrm>
            <a:custGeom>
              <a:avLst/>
              <a:gdLst/>
              <a:ahLst/>
              <a:cxnLst/>
              <a:rect l="l" t="t" r="r" b="b"/>
              <a:pathLst>
                <a:path w="675" h="594" extrusionOk="0">
                  <a:moveTo>
                    <a:pt x="347" y="0"/>
                  </a:moveTo>
                  <a:cubicBezTo>
                    <a:pt x="235" y="0"/>
                    <a:pt x="119" y="62"/>
                    <a:pt x="72" y="167"/>
                  </a:cubicBezTo>
                  <a:cubicBezTo>
                    <a:pt x="1" y="308"/>
                    <a:pt x="65" y="493"/>
                    <a:pt x="200" y="564"/>
                  </a:cubicBezTo>
                  <a:cubicBezTo>
                    <a:pt x="240" y="584"/>
                    <a:pt x="283" y="593"/>
                    <a:pt x="328" y="593"/>
                  </a:cubicBezTo>
                  <a:cubicBezTo>
                    <a:pt x="440" y="593"/>
                    <a:pt x="553" y="533"/>
                    <a:pt x="604" y="436"/>
                  </a:cubicBezTo>
                  <a:cubicBezTo>
                    <a:pt x="675" y="301"/>
                    <a:pt x="618" y="103"/>
                    <a:pt x="462" y="25"/>
                  </a:cubicBezTo>
                  <a:cubicBezTo>
                    <a:pt x="426" y="8"/>
                    <a:pt x="387" y="0"/>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3731;p73">
              <a:extLst>
                <a:ext uri="{FF2B5EF4-FFF2-40B4-BE49-F238E27FC236}">
                  <a16:creationId xmlns:a16="http://schemas.microsoft.com/office/drawing/2014/main" id="{B449BEBD-F276-9457-17D3-9D3CA584BE06}"/>
                </a:ext>
              </a:extLst>
            </p:cNvPr>
            <p:cNvSpPr/>
            <p:nvPr/>
          </p:nvSpPr>
          <p:spPr>
            <a:xfrm>
              <a:off x="775613" y="1595428"/>
              <a:ext cx="23949" cy="21532"/>
            </a:xfrm>
            <a:custGeom>
              <a:avLst/>
              <a:gdLst/>
              <a:ahLst/>
              <a:cxnLst/>
              <a:rect l="l" t="t" r="r" b="b"/>
              <a:pathLst>
                <a:path w="753" h="677" extrusionOk="0">
                  <a:moveTo>
                    <a:pt x="385" y="0"/>
                  </a:moveTo>
                  <a:cubicBezTo>
                    <a:pt x="240" y="0"/>
                    <a:pt x="99" y="102"/>
                    <a:pt x="57" y="239"/>
                  </a:cubicBezTo>
                  <a:cubicBezTo>
                    <a:pt x="1" y="409"/>
                    <a:pt x="107" y="608"/>
                    <a:pt x="277" y="664"/>
                  </a:cubicBezTo>
                  <a:cubicBezTo>
                    <a:pt x="306" y="673"/>
                    <a:pt x="335" y="677"/>
                    <a:pt x="365" y="677"/>
                  </a:cubicBezTo>
                  <a:cubicBezTo>
                    <a:pt x="510" y="677"/>
                    <a:pt x="655" y="580"/>
                    <a:pt x="703" y="445"/>
                  </a:cubicBezTo>
                  <a:cubicBezTo>
                    <a:pt x="752" y="274"/>
                    <a:pt x="653" y="69"/>
                    <a:pt x="469" y="12"/>
                  </a:cubicBezTo>
                  <a:cubicBezTo>
                    <a:pt x="441" y="4"/>
                    <a:pt x="413" y="0"/>
                    <a:pt x="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3732;p73">
              <a:extLst>
                <a:ext uri="{FF2B5EF4-FFF2-40B4-BE49-F238E27FC236}">
                  <a16:creationId xmlns:a16="http://schemas.microsoft.com/office/drawing/2014/main" id="{A4DF5E97-4C8E-1E7A-838D-C8AE33B8191A}"/>
                </a:ext>
              </a:extLst>
            </p:cNvPr>
            <p:cNvSpPr/>
            <p:nvPr/>
          </p:nvSpPr>
          <p:spPr>
            <a:xfrm>
              <a:off x="1072862" y="464633"/>
              <a:ext cx="23917" cy="21437"/>
            </a:xfrm>
            <a:custGeom>
              <a:avLst/>
              <a:gdLst/>
              <a:ahLst/>
              <a:cxnLst/>
              <a:rect l="l" t="t" r="r" b="b"/>
              <a:pathLst>
                <a:path w="752" h="674" extrusionOk="0">
                  <a:moveTo>
                    <a:pt x="382" y="1"/>
                  </a:moveTo>
                  <a:cubicBezTo>
                    <a:pt x="238" y="1"/>
                    <a:pt x="97" y="98"/>
                    <a:pt x="50" y="240"/>
                  </a:cubicBezTo>
                  <a:cubicBezTo>
                    <a:pt x="0" y="410"/>
                    <a:pt x="107" y="609"/>
                    <a:pt x="277" y="658"/>
                  </a:cubicBezTo>
                  <a:cubicBezTo>
                    <a:pt x="308" y="669"/>
                    <a:pt x="341" y="674"/>
                    <a:pt x="373" y="674"/>
                  </a:cubicBezTo>
                  <a:cubicBezTo>
                    <a:pt x="515" y="674"/>
                    <a:pt x="655" y="579"/>
                    <a:pt x="695" y="446"/>
                  </a:cubicBezTo>
                  <a:cubicBezTo>
                    <a:pt x="752" y="275"/>
                    <a:pt x="653" y="63"/>
                    <a:pt x="468" y="13"/>
                  </a:cubicBezTo>
                  <a:cubicBezTo>
                    <a:pt x="440" y="5"/>
                    <a:pt x="411" y="1"/>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3733;p73">
              <a:extLst>
                <a:ext uri="{FF2B5EF4-FFF2-40B4-BE49-F238E27FC236}">
                  <a16:creationId xmlns:a16="http://schemas.microsoft.com/office/drawing/2014/main" id="{FB7B7229-6F9B-9564-B02E-A896BE18A874}"/>
                </a:ext>
              </a:extLst>
            </p:cNvPr>
            <p:cNvSpPr/>
            <p:nvPr/>
          </p:nvSpPr>
          <p:spPr>
            <a:xfrm>
              <a:off x="1032724" y="1074462"/>
              <a:ext cx="23917" cy="21341"/>
            </a:xfrm>
            <a:custGeom>
              <a:avLst/>
              <a:gdLst/>
              <a:ahLst/>
              <a:cxnLst/>
              <a:rect l="l" t="t" r="r" b="b"/>
              <a:pathLst>
                <a:path w="752" h="671" extrusionOk="0">
                  <a:moveTo>
                    <a:pt x="382" y="0"/>
                  </a:moveTo>
                  <a:cubicBezTo>
                    <a:pt x="238" y="0"/>
                    <a:pt x="98" y="98"/>
                    <a:pt x="57" y="239"/>
                  </a:cubicBezTo>
                  <a:cubicBezTo>
                    <a:pt x="0" y="410"/>
                    <a:pt x="106" y="608"/>
                    <a:pt x="277" y="658"/>
                  </a:cubicBezTo>
                  <a:cubicBezTo>
                    <a:pt x="306" y="666"/>
                    <a:pt x="337" y="671"/>
                    <a:pt x="368" y="671"/>
                  </a:cubicBezTo>
                  <a:cubicBezTo>
                    <a:pt x="512" y="671"/>
                    <a:pt x="655" y="578"/>
                    <a:pt x="702" y="438"/>
                  </a:cubicBezTo>
                  <a:cubicBezTo>
                    <a:pt x="752" y="275"/>
                    <a:pt x="660" y="62"/>
                    <a:pt x="468" y="12"/>
                  </a:cubicBezTo>
                  <a:cubicBezTo>
                    <a:pt x="440" y="4"/>
                    <a:pt x="411" y="0"/>
                    <a:pt x="3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3734;p73">
              <a:extLst>
                <a:ext uri="{FF2B5EF4-FFF2-40B4-BE49-F238E27FC236}">
                  <a16:creationId xmlns:a16="http://schemas.microsoft.com/office/drawing/2014/main" id="{464B7DEF-D596-9973-9037-2CE31127A8E1}"/>
                </a:ext>
              </a:extLst>
            </p:cNvPr>
            <p:cNvSpPr/>
            <p:nvPr/>
          </p:nvSpPr>
          <p:spPr>
            <a:xfrm>
              <a:off x="662864" y="1621985"/>
              <a:ext cx="17620" cy="15743"/>
            </a:xfrm>
            <a:custGeom>
              <a:avLst/>
              <a:gdLst/>
              <a:ahLst/>
              <a:cxnLst/>
              <a:rect l="l" t="t" r="r" b="b"/>
              <a:pathLst>
                <a:path w="554" h="495" extrusionOk="0">
                  <a:moveTo>
                    <a:pt x="282" y="1"/>
                  </a:moveTo>
                  <a:cubicBezTo>
                    <a:pt x="176" y="1"/>
                    <a:pt x="66" y="73"/>
                    <a:pt x="36" y="177"/>
                  </a:cubicBezTo>
                  <a:cubicBezTo>
                    <a:pt x="0" y="297"/>
                    <a:pt x="71" y="439"/>
                    <a:pt x="192" y="482"/>
                  </a:cubicBezTo>
                  <a:cubicBezTo>
                    <a:pt x="217" y="491"/>
                    <a:pt x="243" y="495"/>
                    <a:pt x="270" y="495"/>
                  </a:cubicBezTo>
                  <a:cubicBezTo>
                    <a:pt x="368" y="495"/>
                    <a:pt x="465" y="435"/>
                    <a:pt x="504" y="340"/>
                  </a:cubicBezTo>
                  <a:cubicBezTo>
                    <a:pt x="553" y="226"/>
                    <a:pt x="497" y="49"/>
                    <a:pt x="334" y="7"/>
                  </a:cubicBezTo>
                  <a:cubicBezTo>
                    <a:pt x="317" y="3"/>
                    <a:pt x="300" y="1"/>
                    <a:pt x="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3735;p73">
              <a:extLst>
                <a:ext uri="{FF2B5EF4-FFF2-40B4-BE49-F238E27FC236}">
                  <a16:creationId xmlns:a16="http://schemas.microsoft.com/office/drawing/2014/main" id="{FC15F13D-DD96-5987-B75E-BE47B5AFC68C}"/>
                </a:ext>
              </a:extLst>
            </p:cNvPr>
            <p:cNvSpPr/>
            <p:nvPr/>
          </p:nvSpPr>
          <p:spPr>
            <a:xfrm>
              <a:off x="640537" y="1270858"/>
              <a:ext cx="17397" cy="15743"/>
            </a:xfrm>
            <a:custGeom>
              <a:avLst/>
              <a:gdLst/>
              <a:ahLst/>
              <a:cxnLst/>
              <a:rect l="l" t="t" r="r" b="b"/>
              <a:pathLst>
                <a:path w="547" h="495" extrusionOk="0">
                  <a:moveTo>
                    <a:pt x="282" y="1"/>
                  </a:moveTo>
                  <a:cubicBezTo>
                    <a:pt x="176" y="1"/>
                    <a:pt x="66" y="73"/>
                    <a:pt x="36" y="177"/>
                  </a:cubicBezTo>
                  <a:cubicBezTo>
                    <a:pt x="0" y="297"/>
                    <a:pt x="71" y="439"/>
                    <a:pt x="192" y="481"/>
                  </a:cubicBezTo>
                  <a:cubicBezTo>
                    <a:pt x="217" y="490"/>
                    <a:pt x="243" y="495"/>
                    <a:pt x="270" y="495"/>
                  </a:cubicBezTo>
                  <a:cubicBezTo>
                    <a:pt x="368" y="495"/>
                    <a:pt x="465" y="435"/>
                    <a:pt x="504" y="340"/>
                  </a:cubicBezTo>
                  <a:cubicBezTo>
                    <a:pt x="546" y="226"/>
                    <a:pt x="497" y="49"/>
                    <a:pt x="334" y="6"/>
                  </a:cubicBezTo>
                  <a:cubicBezTo>
                    <a:pt x="317" y="2"/>
                    <a:pt x="300" y="1"/>
                    <a:pt x="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3736;p73">
              <a:extLst>
                <a:ext uri="{FF2B5EF4-FFF2-40B4-BE49-F238E27FC236}">
                  <a16:creationId xmlns:a16="http://schemas.microsoft.com/office/drawing/2014/main" id="{3B3583E6-DA73-4EAA-6A18-72B60AA24560}"/>
                </a:ext>
              </a:extLst>
            </p:cNvPr>
            <p:cNvSpPr/>
            <p:nvPr/>
          </p:nvSpPr>
          <p:spPr>
            <a:xfrm>
              <a:off x="917018" y="1410132"/>
              <a:ext cx="17620" cy="15743"/>
            </a:xfrm>
            <a:custGeom>
              <a:avLst/>
              <a:gdLst/>
              <a:ahLst/>
              <a:cxnLst/>
              <a:rect l="l" t="t" r="r" b="b"/>
              <a:pathLst>
                <a:path w="554" h="495" extrusionOk="0">
                  <a:moveTo>
                    <a:pt x="278" y="1"/>
                  </a:moveTo>
                  <a:cubicBezTo>
                    <a:pt x="171" y="1"/>
                    <a:pt x="72" y="72"/>
                    <a:pt x="36" y="173"/>
                  </a:cubicBezTo>
                  <a:cubicBezTo>
                    <a:pt x="1" y="293"/>
                    <a:pt x="71" y="442"/>
                    <a:pt x="192" y="485"/>
                  </a:cubicBezTo>
                  <a:cubicBezTo>
                    <a:pt x="215" y="491"/>
                    <a:pt x="238" y="494"/>
                    <a:pt x="262" y="494"/>
                  </a:cubicBezTo>
                  <a:cubicBezTo>
                    <a:pt x="365" y="494"/>
                    <a:pt x="469" y="435"/>
                    <a:pt x="504" y="343"/>
                  </a:cubicBezTo>
                  <a:cubicBezTo>
                    <a:pt x="554" y="222"/>
                    <a:pt x="504" y="52"/>
                    <a:pt x="341" y="9"/>
                  </a:cubicBezTo>
                  <a:cubicBezTo>
                    <a:pt x="320" y="4"/>
                    <a:pt x="299" y="1"/>
                    <a:pt x="2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3737;p73">
              <a:extLst>
                <a:ext uri="{FF2B5EF4-FFF2-40B4-BE49-F238E27FC236}">
                  <a16:creationId xmlns:a16="http://schemas.microsoft.com/office/drawing/2014/main" id="{946931A6-5A87-8CC9-BE18-5A2668874A23}"/>
                </a:ext>
              </a:extLst>
            </p:cNvPr>
            <p:cNvSpPr/>
            <p:nvPr/>
          </p:nvSpPr>
          <p:spPr>
            <a:xfrm>
              <a:off x="1124736" y="717896"/>
              <a:ext cx="17397" cy="15743"/>
            </a:xfrm>
            <a:custGeom>
              <a:avLst/>
              <a:gdLst/>
              <a:ahLst/>
              <a:cxnLst/>
              <a:rect l="l" t="t" r="r" b="b"/>
              <a:pathLst>
                <a:path w="547" h="495" extrusionOk="0">
                  <a:moveTo>
                    <a:pt x="282" y="0"/>
                  </a:moveTo>
                  <a:cubicBezTo>
                    <a:pt x="175" y="0"/>
                    <a:pt x="66" y="72"/>
                    <a:pt x="36" y="176"/>
                  </a:cubicBezTo>
                  <a:cubicBezTo>
                    <a:pt x="0" y="297"/>
                    <a:pt x="71" y="438"/>
                    <a:pt x="192" y="481"/>
                  </a:cubicBezTo>
                  <a:cubicBezTo>
                    <a:pt x="215" y="490"/>
                    <a:pt x="241" y="494"/>
                    <a:pt x="267" y="494"/>
                  </a:cubicBezTo>
                  <a:cubicBezTo>
                    <a:pt x="363" y="494"/>
                    <a:pt x="464" y="434"/>
                    <a:pt x="504" y="339"/>
                  </a:cubicBezTo>
                  <a:cubicBezTo>
                    <a:pt x="546" y="226"/>
                    <a:pt x="496" y="48"/>
                    <a:pt x="333" y="6"/>
                  </a:cubicBezTo>
                  <a:cubicBezTo>
                    <a:pt x="317" y="2"/>
                    <a:pt x="299" y="0"/>
                    <a:pt x="2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3738;p73">
              <a:extLst>
                <a:ext uri="{FF2B5EF4-FFF2-40B4-BE49-F238E27FC236}">
                  <a16:creationId xmlns:a16="http://schemas.microsoft.com/office/drawing/2014/main" id="{FB1AFBF7-CFE3-D298-9E11-19EF6ED9933E}"/>
                </a:ext>
              </a:extLst>
            </p:cNvPr>
            <p:cNvSpPr/>
            <p:nvPr/>
          </p:nvSpPr>
          <p:spPr>
            <a:xfrm>
              <a:off x="932793" y="1171626"/>
              <a:ext cx="17620" cy="15743"/>
            </a:xfrm>
            <a:custGeom>
              <a:avLst/>
              <a:gdLst/>
              <a:ahLst/>
              <a:cxnLst/>
              <a:rect l="l" t="t" r="r" b="b"/>
              <a:pathLst>
                <a:path w="554" h="495" extrusionOk="0">
                  <a:moveTo>
                    <a:pt x="283" y="1"/>
                  </a:moveTo>
                  <a:cubicBezTo>
                    <a:pt x="178" y="1"/>
                    <a:pt x="73" y="73"/>
                    <a:pt x="36" y="177"/>
                  </a:cubicBezTo>
                  <a:cubicBezTo>
                    <a:pt x="1" y="297"/>
                    <a:pt x="72" y="439"/>
                    <a:pt x="192" y="482"/>
                  </a:cubicBezTo>
                  <a:cubicBezTo>
                    <a:pt x="218" y="491"/>
                    <a:pt x="244" y="495"/>
                    <a:pt x="271" y="495"/>
                  </a:cubicBezTo>
                  <a:cubicBezTo>
                    <a:pt x="371" y="495"/>
                    <a:pt x="471" y="435"/>
                    <a:pt x="504" y="340"/>
                  </a:cubicBezTo>
                  <a:cubicBezTo>
                    <a:pt x="554" y="226"/>
                    <a:pt x="504" y="49"/>
                    <a:pt x="334" y="6"/>
                  </a:cubicBezTo>
                  <a:cubicBezTo>
                    <a:pt x="317" y="3"/>
                    <a:pt x="300" y="1"/>
                    <a:pt x="2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3739;p73">
              <a:extLst>
                <a:ext uri="{FF2B5EF4-FFF2-40B4-BE49-F238E27FC236}">
                  <a16:creationId xmlns:a16="http://schemas.microsoft.com/office/drawing/2014/main" id="{FBAD8AFE-9289-D6EC-1A85-AE4F34F57C97}"/>
                </a:ext>
              </a:extLst>
            </p:cNvPr>
            <p:cNvSpPr/>
            <p:nvPr/>
          </p:nvSpPr>
          <p:spPr>
            <a:xfrm>
              <a:off x="1124959" y="671143"/>
              <a:ext cx="17620" cy="15775"/>
            </a:xfrm>
            <a:custGeom>
              <a:avLst/>
              <a:gdLst/>
              <a:ahLst/>
              <a:cxnLst/>
              <a:rect l="l" t="t" r="r" b="b"/>
              <a:pathLst>
                <a:path w="554" h="496" extrusionOk="0">
                  <a:moveTo>
                    <a:pt x="281" y="0"/>
                  </a:moveTo>
                  <a:cubicBezTo>
                    <a:pt x="173" y="0"/>
                    <a:pt x="72" y="77"/>
                    <a:pt x="36" y="178"/>
                  </a:cubicBezTo>
                  <a:cubicBezTo>
                    <a:pt x="0" y="299"/>
                    <a:pt x="78" y="441"/>
                    <a:pt x="192" y="483"/>
                  </a:cubicBezTo>
                  <a:cubicBezTo>
                    <a:pt x="216" y="492"/>
                    <a:pt x="241" y="496"/>
                    <a:pt x="266" y="496"/>
                  </a:cubicBezTo>
                  <a:cubicBezTo>
                    <a:pt x="368" y="496"/>
                    <a:pt x="470" y="432"/>
                    <a:pt x="504" y="341"/>
                  </a:cubicBezTo>
                  <a:cubicBezTo>
                    <a:pt x="553" y="221"/>
                    <a:pt x="504" y="51"/>
                    <a:pt x="341" y="8"/>
                  </a:cubicBezTo>
                  <a:cubicBezTo>
                    <a:pt x="321" y="3"/>
                    <a:pt x="301" y="0"/>
                    <a:pt x="2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3740;p73">
            <a:extLst>
              <a:ext uri="{FF2B5EF4-FFF2-40B4-BE49-F238E27FC236}">
                <a16:creationId xmlns:a16="http://schemas.microsoft.com/office/drawing/2014/main" id="{4003B05A-C3C2-3F51-0205-910D88F6BF94}"/>
              </a:ext>
            </a:extLst>
          </p:cNvPr>
          <p:cNvGrpSpPr/>
          <p:nvPr/>
        </p:nvGrpSpPr>
        <p:grpSpPr>
          <a:xfrm>
            <a:off x="7353586" y="2167906"/>
            <a:ext cx="1235384" cy="2432104"/>
            <a:chOff x="1584096" y="420615"/>
            <a:chExt cx="693063" cy="1364435"/>
          </a:xfrm>
        </p:grpSpPr>
        <p:sp>
          <p:nvSpPr>
            <p:cNvPr id="1347" name="Google Shape;3741;p73">
              <a:extLst>
                <a:ext uri="{FF2B5EF4-FFF2-40B4-BE49-F238E27FC236}">
                  <a16:creationId xmlns:a16="http://schemas.microsoft.com/office/drawing/2014/main" id="{E94A5531-96F9-F4B5-44B3-BD5D1AA362EA}"/>
                </a:ext>
              </a:extLst>
            </p:cNvPr>
            <p:cNvSpPr/>
            <p:nvPr/>
          </p:nvSpPr>
          <p:spPr>
            <a:xfrm>
              <a:off x="1584096" y="420615"/>
              <a:ext cx="693063" cy="1364435"/>
            </a:xfrm>
            <a:custGeom>
              <a:avLst/>
              <a:gdLst/>
              <a:ahLst/>
              <a:cxnLst/>
              <a:rect l="l" t="t" r="r" b="b"/>
              <a:pathLst>
                <a:path w="21791" h="42900" extrusionOk="0">
                  <a:moveTo>
                    <a:pt x="1447" y="0"/>
                  </a:moveTo>
                  <a:cubicBezTo>
                    <a:pt x="682" y="29"/>
                    <a:pt x="79" y="653"/>
                    <a:pt x="79" y="1418"/>
                  </a:cubicBezTo>
                  <a:lnTo>
                    <a:pt x="79" y="14940"/>
                  </a:lnTo>
                  <a:lnTo>
                    <a:pt x="79" y="15671"/>
                  </a:lnTo>
                  <a:lnTo>
                    <a:pt x="79" y="16394"/>
                  </a:lnTo>
                  <a:lnTo>
                    <a:pt x="79" y="16692"/>
                  </a:lnTo>
                  <a:lnTo>
                    <a:pt x="79" y="29852"/>
                  </a:lnTo>
                  <a:cubicBezTo>
                    <a:pt x="1" y="30136"/>
                    <a:pt x="1" y="30419"/>
                    <a:pt x="79" y="30675"/>
                  </a:cubicBezTo>
                  <a:lnTo>
                    <a:pt x="79" y="33284"/>
                  </a:lnTo>
                  <a:lnTo>
                    <a:pt x="79" y="33887"/>
                  </a:lnTo>
                  <a:lnTo>
                    <a:pt x="79" y="34518"/>
                  </a:lnTo>
                  <a:lnTo>
                    <a:pt x="79" y="39538"/>
                  </a:lnTo>
                  <a:cubicBezTo>
                    <a:pt x="79" y="40226"/>
                    <a:pt x="568" y="40807"/>
                    <a:pt x="1242" y="40935"/>
                  </a:cubicBezTo>
                  <a:cubicBezTo>
                    <a:pt x="1639" y="41006"/>
                    <a:pt x="2029" y="41084"/>
                    <a:pt x="2454" y="41176"/>
                  </a:cubicBezTo>
                  <a:cubicBezTo>
                    <a:pt x="2561" y="41375"/>
                    <a:pt x="2688" y="41566"/>
                    <a:pt x="2851" y="41743"/>
                  </a:cubicBezTo>
                  <a:cubicBezTo>
                    <a:pt x="3461" y="42403"/>
                    <a:pt x="4369" y="42793"/>
                    <a:pt x="5347" y="42814"/>
                  </a:cubicBezTo>
                  <a:cubicBezTo>
                    <a:pt x="5376" y="42814"/>
                    <a:pt x="5404" y="42821"/>
                    <a:pt x="5432" y="42821"/>
                  </a:cubicBezTo>
                  <a:cubicBezTo>
                    <a:pt x="5922" y="42821"/>
                    <a:pt x="6418" y="42729"/>
                    <a:pt x="6957" y="42552"/>
                  </a:cubicBezTo>
                  <a:cubicBezTo>
                    <a:pt x="7517" y="42779"/>
                    <a:pt x="8127" y="42899"/>
                    <a:pt x="8744" y="42899"/>
                  </a:cubicBezTo>
                  <a:cubicBezTo>
                    <a:pt x="9191" y="42899"/>
                    <a:pt x="9630" y="42835"/>
                    <a:pt x="10056" y="42708"/>
                  </a:cubicBezTo>
                  <a:cubicBezTo>
                    <a:pt x="10580" y="42552"/>
                    <a:pt x="11020" y="42311"/>
                    <a:pt x="11367" y="41992"/>
                  </a:cubicBezTo>
                  <a:cubicBezTo>
                    <a:pt x="11843" y="41921"/>
                    <a:pt x="12303" y="41821"/>
                    <a:pt x="12743" y="41701"/>
                  </a:cubicBezTo>
                  <a:cubicBezTo>
                    <a:pt x="12757" y="41694"/>
                    <a:pt x="12771" y="41687"/>
                    <a:pt x="12779" y="41687"/>
                  </a:cubicBezTo>
                  <a:cubicBezTo>
                    <a:pt x="12800" y="41680"/>
                    <a:pt x="12807" y="41680"/>
                    <a:pt x="12821" y="41673"/>
                  </a:cubicBezTo>
                  <a:cubicBezTo>
                    <a:pt x="13048" y="41609"/>
                    <a:pt x="13268" y="41538"/>
                    <a:pt x="13488" y="41453"/>
                  </a:cubicBezTo>
                  <a:cubicBezTo>
                    <a:pt x="13814" y="41559"/>
                    <a:pt x="14161" y="41609"/>
                    <a:pt x="14516" y="41609"/>
                  </a:cubicBezTo>
                  <a:cubicBezTo>
                    <a:pt x="14601" y="41609"/>
                    <a:pt x="14686" y="41602"/>
                    <a:pt x="14778" y="41595"/>
                  </a:cubicBezTo>
                  <a:cubicBezTo>
                    <a:pt x="15253" y="41566"/>
                    <a:pt x="15735" y="41439"/>
                    <a:pt x="16239" y="41226"/>
                  </a:cubicBezTo>
                  <a:cubicBezTo>
                    <a:pt x="16686" y="41382"/>
                    <a:pt x="17168" y="41517"/>
                    <a:pt x="17707" y="41545"/>
                  </a:cubicBezTo>
                  <a:cubicBezTo>
                    <a:pt x="17756" y="41552"/>
                    <a:pt x="17806" y="41552"/>
                    <a:pt x="17855" y="41552"/>
                  </a:cubicBezTo>
                  <a:cubicBezTo>
                    <a:pt x="18444" y="41999"/>
                    <a:pt x="19096" y="42382"/>
                    <a:pt x="19784" y="42701"/>
                  </a:cubicBezTo>
                  <a:cubicBezTo>
                    <a:pt x="19976" y="42786"/>
                    <a:pt x="20174" y="42828"/>
                    <a:pt x="20373" y="42828"/>
                  </a:cubicBezTo>
                  <a:cubicBezTo>
                    <a:pt x="20642" y="42828"/>
                    <a:pt x="20912" y="42750"/>
                    <a:pt x="21139" y="42601"/>
                  </a:cubicBezTo>
                  <a:cubicBezTo>
                    <a:pt x="21550" y="42339"/>
                    <a:pt x="21791" y="41892"/>
                    <a:pt x="21791" y="41410"/>
                  </a:cubicBezTo>
                  <a:lnTo>
                    <a:pt x="21791" y="38163"/>
                  </a:lnTo>
                  <a:lnTo>
                    <a:pt x="21791" y="34901"/>
                  </a:lnTo>
                  <a:lnTo>
                    <a:pt x="21791" y="34142"/>
                  </a:lnTo>
                  <a:lnTo>
                    <a:pt x="21791" y="33887"/>
                  </a:lnTo>
                  <a:lnTo>
                    <a:pt x="21791" y="19344"/>
                  </a:lnTo>
                  <a:lnTo>
                    <a:pt x="21791" y="3248"/>
                  </a:lnTo>
                  <a:cubicBezTo>
                    <a:pt x="21791" y="2808"/>
                    <a:pt x="21585" y="2390"/>
                    <a:pt x="21238" y="2120"/>
                  </a:cubicBezTo>
                  <a:cubicBezTo>
                    <a:pt x="20983" y="1929"/>
                    <a:pt x="20685" y="1830"/>
                    <a:pt x="20373" y="1830"/>
                  </a:cubicBezTo>
                  <a:cubicBezTo>
                    <a:pt x="20252" y="1830"/>
                    <a:pt x="20125" y="1844"/>
                    <a:pt x="20004" y="1879"/>
                  </a:cubicBezTo>
                  <a:cubicBezTo>
                    <a:pt x="17253" y="2624"/>
                    <a:pt x="14005" y="3375"/>
                    <a:pt x="10779" y="3375"/>
                  </a:cubicBezTo>
                  <a:cubicBezTo>
                    <a:pt x="9949" y="3375"/>
                    <a:pt x="9134" y="3326"/>
                    <a:pt x="8354" y="3234"/>
                  </a:cubicBezTo>
                  <a:cubicBezTo>
                    <a:pt x="8212" y="3212"/>
                    <a:pt x="8070" y="3191"/>
                    <a:pt x="7921" y="3170"/>
                  </a:cubicBezTo>
                  <a:cubicBezTo>
                    <a:pt x="7907" y="3163"/>
                    <a:pt x="7893" y="3149"/>
                    <a:pt x="7879" y="3141"/>
                  </a:cubicBezTo>
                  <a:cubicBezTo>
                    <a:pt x="7177" y="2567"/>
                    <a:pt x="6276" y="2255"/>
                    <a:pt x="5347" y="2255"/>
                  </a:cubicBezTo>
                  <a:cubicBezTo>
                    <a:pt x="5277" y="2255"/>
                    <a:pt x="5206" y="2255"/>
                    <a:pt x="5135" y="2262"/>
                  </a:cubicBezTo>
                  <a:cubicBezTo>
                    <a:pt x="4567" y="1227"/>
                    <a:pt x="3724" y="475"/>
                    <a:pt x="2738" y="170"/>
                  </a:cubicBezTo>
                  <a:cubicBezTo>
                    <a:pt x="2369" y="57"/>
                    <a:pt x="1986" y="0"/>
                    <a:pt x="1589"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3742;p73">
              <a:extLst>
                <a:ext uri="{FF2B5EF4-FFF2-40B4-BE49-F238E27FC236}">
                  <a16:creationId xmlns:a16="http://schemas.microsoft.com/office/drawing/2014/main" id="{7622E9A2-ACE9-44B2-6CC4-8AC3E696A3FA}"/>
                </a:ext>
              </a:extLst>
            </p:cNvPr>
            <p:cNvSpPr/>
            <p:nvPr/>
          </p:nvSpPr>
          <p:spPr>
            <a:xfrm>
              <a:off x="1631708" y="518479"/>
              <a:ext cx="600351" cy="1001444"/>
            </a:xfrm>
            <a:custGeom>
              <a:avLst/>
              <a:gdLst/>
              <a:ahLst/>
              <a:cxnLst/>
              <a:rect l="l" t="t" r="r" b="b"/>
              <a:pathLst>
                <a:path w="18876" h="31487" extrusionOk="0">
                  <a:moveTo>
                    <a:pt x="0" y="1"/>
                  </a:moveTo>
                  <a:lnTo>
                    <a:pt x="0" y="30207"/>
                  </a:lnTo>
                  <a:cubicBezTo>
                    <a:pt x="3766" y="31106"/>
                    <a:pt x="7617" y="31487"/>
                    <a:pt x="11496" y="31487"/>
                  </a:cubicBezTo>
                  <a:cubicBezTo>
                    <a:pt x="13949" y="31487"/>
                    <a:pt x="16414" y="31334"/>
                    <a:pt x="18876" y="31065"/>
                  </a:cubicBezTo>
                  <a:lnTo>
                    <a:pt x="18876" y="171"/>
                  </a:lnTo>
                  <a:cubicBezTo>
                    <a:pt x="15692" y="1027"/>
                    <a:pt x="12505" y="1719"/>
                    <a:pt x="9278" y="1719"/>
                  </a:cubicBezTo>
                  <a:cubicBezTo>
                    <a:pt x="8415" y="1719"/>
                    <a:pt x="7549" y="1670"/>
                    <a:pt x="6680" y="1561"/>
                  </a:cubicBezTo>
                  <a:cubicBezTo>
                    <a:pt x="4411" y="1277"/>
                    <a:pt x="2212" y="589"/>
                    <a:pt x="0" y="1"/>
                  </a:cubicBezTo>
                  <a:close/>
                </a:path>
              </a:pathLst>
            </a:custGeom>
            <a:solidFill>
              <a:srgbClr val="9876C1">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3743;p73">
              <a:extLst>
                <a:ext uri="{FF2B5EF4-FFF2-40B4-BE49-F238E27FC236}">
                  <a16:creationId xmlns:a16="http://schemas.microsoft.com/office/drawing/2014/main" id="{2CF1FC84-5B63-D12F-F27C-FB680D082C76}"/>
                </a:ext>
              </a:extLst>
            </p:cNvPr>
            <p:cNvSpPr/>
            <p:nvPr/>
          </p:nvSpPr>
          <p:spPr>
            <a:xfrm>
              <a:off x="1631708" y="597864"/>
              <a:ext cx="600351" cy="922059"/>
            </a:xfrm>
            <a:custGeom>
              <a:avLst/>
              <a:gdLst/>
              <a:ahLst/>
              <a:cxnLst/>
              <a:rect l="l" t="t" r="r" b="b"/>
              <a:pathLst>
                <a:path w="18876" h="28991" extrusionOk="0">
                  <a:moveTo>
                    <a:pt x="4720" y="0"/>
                  </a:moveTo>
                  <a:cubicBezTo>
                    <a:pt x="4206" y="0"/>
                    <a:pt x="3691" y="5"/>
                    <a:pt x="3177" y="15"/>
                  </a:cubicBezTo>
                  <a:cubicBezTo>
                    <a:pt x="2120" y="36"/>
                    <a:pt x="1064" y="86"/>
                    <a:pt x="0" y="157"/>
                  </a:cubicBezTo>
                  <a:lnTo>
                    <a:pt x="0" y="27711"/>
                  </a:lnTo>
                  <a:cubicBezTo>
                    <a:pt x="3766" y="28610"/>
                    <a:pt x="7617" y="28991"/>
                    <a:pt x="11496" y="28991"/>
                  </a:cubicBezTo>
                  <a:cubicBezTo>
                    <a:pt x="13949" y="28991"/>
                    <a:pt x="16414" y="28838"/>
                    <a:pt x="18876" y="28569"/>
                  </a:cubicBezTo>
                  <a:lnTo>
                    <a:pt x="18876" y="653"/>
                  </a:lnTo>
                  <a:cubicBezTo>
                    <a:pt x="14157" y="384"/>
                    <a:pt x="9443" y="0"/>
                    <a:pt x="4720" y="0"/>
                  </a:cubicBezTo>
                  <a:close/>
                </a:path>
              </a:pathLst>
            </a:custGeom>
            <a:solidFill>
              <a:srgbClr val="9876C1">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3744;p73">
              <a:extLst>
                <a:ext uri="{FF2B5EF4-FFF2-40B4-BE49-F238E27FC236}">
                  <a16:creationId xmlns:a16="http://schemas.microsoft.com/office/drawing/2014/main" id="{80A56603-36EA-9BEA-31DE-579E0A8590B6}"/>
                </a:ext>
              </a:extLst>
            </p:cNvPr>
            <p:cNvSpPr/>
            <p:nvPr/>
          </p:nvSpPr>
          <p:spPr>
            <a:xfrm>
              <a:off x="1631708" y="731445"/>
              <a:ext cx="600351" cy="788478"/>
            </a:xfrm>
            <a:custGeom>
              <a:avLst/>
              <a:gdLst/>
              <a:ahLst/>
              <a:cxnLst/>
              <a:rect l="l" t="t" r="r" b="b"/>
              <a:pathLst>
                <a:path w="18876" h="24791" extrusionOk="0">
                  <a:moveTo>
                    <a:pt x="9337" y="1"/>
                  </a:moveTo>
                  <a:cubicBezTo>
                    <a:pt x="6216" y="1"/>
                    <a:pt x="3094" y="213"/>
                    <a:pt x="0" y="636"/>
                  </a:cubicBezTo>
                  <a:lnTo>
                    <a:pt x="0" y="23511"/>
                  </a:lnTo>
                  <a:cubicBezTo>
                    <a:pt x="3766" y="24410"/>
                    <a:pt x="7617" y="24791"/>
                    <a:pt x="11496" y="24791"/>
                  </a:cubicBezTo>
                  <a:cubicBezTo>
                    <a:pt x="13949" y="24791"/>
                    <a:pt x="16414" y="24638"/>
                    <a:pt x="18876" y="24369"/>
                  </a:cubicBezTo>
                  <a:lnTo>
                    <a:pt x="18876" y="672"/>
                  </a:lnTo>
                  <a:cubicBezTo>
                    <a:pt x="18273" y="587"/>
                    <a:pt x="17663" y="509"/>
                    <a:pt x="17060" y="438"/>
                  </a:cubicBezTo>
                  <a:cubicBezTo>
                    <a:pt x="14497" y="146"/>
                    <a:pt x="11917" y="1"/>
                    <a:pt x="9337" y="1"/>
                  </a:cubicBezTo>
                  <a:close/>
                </a:path>
              </a:pathLst>
            </a:custGeom>
            <a:solidFill>
              <a:srgbClr val="9876C1">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3745;p73">
              <a:extLst>
                <a:ext uri="{FF2B5EF4-FFF2-40B4-BE49-F238E27FC236}">
                  <a16:creationId xmlns:a16="http://schemas.microsoft.com/office/drawing/2014/main" id="{037470C3-6553-E65E-8936-D6FEE3B2E02C}"/>
                </a:ext>
              </a:extLst>
            </p:cNvPr>
            <p:cNvSpPr/>
            <p:nvPr/>
          </p:nvSpPr>
          <p:spPr>
            <a:xfrm>
              <a:off x="1631708" y="937669"/>
              <a:ext cx="600351" cy="582254"/>
            </a:xfrm>
            <a:custGeom>
              <a:avLst/>
              <a:gdLst/>
              <a:ahLst/>
              <a:cxnLst/>
              <a:rect l="l" t="t" r="r" b="b"/>
              <a:pathLst>
                <a:path w="18876" h="18307" extrusionOk="0">
                  <a:moveTo>
                    <a:pt x="9599" y="0"/>
                  </a:moveTo>
                  <a:cubicBezTo>
                    <a:pt x="6399" y="0"/>
                    <a:pt x="3197" y="203"/>
                    <a:pt x="0" y="541"/>
                  </a:cubicBezTo>
                  <a:lnTo>
                    <a:pt x="0" y="17027"/>
                  </a:lnTo>
                  <a:cubicBezTo>
                    <a:pt x="3766" y="17926"/>
                    <a:pt x="7617" y="18307"/>
                    <a:pt x="11496" y="18307"/>
                  </a:cubicBezTo>
                  <a:cubicBezTo>
                    <a:pt x="13949" y="18307"/>
                    <a:pt x="16414" y="18154"/>
                    <a:pt x="18876" y="17885"/>
                  </a:cubicBezTo>
                  <a:lnTo>
                    <a:pt x="18876" y="626"/>
                  </a:lnTo>
                  <a:cubicBezTo>
                    <a:pt x="18620" y="591"/>
                    <a:pt x="18365" y="555"/>
                    <a:pt x="18110" y="527"/>
                  </a:cubicBezTo>
                  <a:cubicBezTo>
                    <a:pt x="15279" y="160"/>
                    <a:pt x="12440" y="0"/>
                    <a:pt x="9599" y="0"/>
                  </a:cubicBezTo>
                  <a:close/>
                </a:path>
              </a:pathLst>
            </a:custGeom>
            <a:solidFill>
              <a:srgbClr val="9876C1">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3746;p73">
              <a:extLst>
                <a:ext uri="{FF2B5EF4-FFF2-40B4-BE49-F238E27FC236}">
                  <a16:creationId xmlns:a16="http://schemas.microsoft.com/office/drawing/2014/main" id="{622193E0-2F51-9760-F8EC-0E66EFFCF52B}"/>
                </a:ext>
              </a:extLst>
            </p:cNvPr>
            <p:cNvSpPr/>
            <p:nvPr/>
          </p:nvSpPr>
          <p:spPr>
            <a:xfrm>
              <a:off x="1631708" y="918649"/>
              <a:ext cx="600351" cy="363468"/>
            </a:xfrm>
            <a:custGeom>
              <a:avLst/>
              <a:gdLst/>
              <a:ahLst/>
              <a:cxnLst/>
              <a:rect l="l" t="t" r="r" b="b"/>
              <a:pathLst>
                <a:path w="18876" h="11428" extrusionOk="0">
                  <a:moveTo>
                    <a:pt x="14543" y="1"/>
                  </a:moveTo>
                  <a:cubicBezTo>
                    <a:pt x="14038" y="1"/>
                    <a:pt x="13535" y="307"/>
                    <a:pt x="13189" y="1139"/>
                  </a:cubicBezTo>
                  <a:cubicBezTo>
                    <a:pt x="13189" y="1139"/>
                    <a:pt x="12770" y="259"/>
                    <a:pt x="11839" y="259"/>
                  </a:cubicBezTo>
                  <a:cubicBezTo>
                    <a:pt x="11756" y="259"/>
                    <a:pt x="11670" y="266"/>
                    <a:pt x="11579" y="281"/>
                  </a:cubicBezTo>
                  <a:cubicBezTo>
                    <a:pt x="10650" y="437"/>
                    <a:pt x="10686" y="1550"/>
                    <a:pt x="10686" y="1550"/>
                  </a:cubicBezTo>
                  <a:cubicBezTo>
                    <a:pt x="10686" y="1550"/>
                    <a:pt x="10212" y="680"/>
                    <a:pt x="9562" y="680"/>
                  </a:cubicBezTo>
                  <a:cubicBezTo>
                    <a:pt x="9533" y="680"/>
                    <a:pt x="9503" y="682"/>
                    <a:pt x="9473" y="685"/>
                  </a:cubicBezTo>
                  <a:cubicBezTo>
                    <a:pt x="8778" y="763"/>
                    <a:pt x="8445" y="1394"/>
                    <a:pt x="8445" y="1394"/>
                  </a:cubicBezTo>
                  <a:cubicBezTo>
                    <a:pt x="7919" y="1125"/>
                    <a:pt x="7439" y="1015"/>
                    <a:pt x="7007" y="1015"/>
                  </a:cubicBezTo>
                  <a:cubicBezTo>
                    <a:pt x="5096" y="1015"/>
                    <a:pt x="4106" y="3160"/>
                    <a:pt x="4106" y="3160"/>
                  </a:cubicBezTo>
                  <a:cubicBezTo>
                    <a:pt x="3856" y="2418"/>
                    <a:pt x="3370" y="2073"/>
                    <a:pt x="2886" y="2073"/>
                  </a:cubicBezTo>
                  <a:cubicBezTo>
                    <a:pt x="2394" y="2073"/>
                    <a:pt x="1902" y="2428"/>
                    <a:pt x="1659" y="3082"/>
                  </a:cubicBezTo>
                  <a:cubicBezTo>
                    <a:pt x="1312" y="4004"/>
                    <a:pt x="730" y="4869"/>
                    <a:pt x="0" y="5266"/>
                  </a:cubicBezTo>
                  <a:lnTo>
                    <a:pt x="0" y="11428"/>
                  </a:lnTo>
                  <a:lnTo>
                    <a:pt x="18876" y="11428"/>
                  </a:lnTo>
                  <a:lnTo>
                    <a:pt x="18876" y="1926"/>
                  </a:lnTo>
                  <a:cubicBezTo>
                    <a:pt x="18594" y="2213"/>
                    <a:pt x="18206" y="2351"/>
                    <a:pt x="17814" y="2351"/>
                  </a:cubicBezTo>
                  <a:cubicBezTo>
                    <a:pt x="17188" y="2351"/>
                    <a:pt x="16551" y="2001"/>
                    <a:pt x="16316" y="1352"/>
                  </a:cubicBezTo>
                  <a:cubicBezTo>
                    <a:pt x="16085" y="710"/>
                    <a:pt x="15311" y="1"/>
                    <a:pt x="145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3747;p73">
              <a:extLst>
                <a:ext uri="{FF2B5EF4-FFF2-40B4-BE49-F238E27FC236}">
                  <a16:creationId xmlns:a16="http://schemas.microsoft.com/office/drawing/2014/main" id="{4A9B0EB2-8B0F-20AA-E804-D91382E98746}"/>
                </a:ext>
              </a:extLst>
            </p:cNvPr>
            <p:cNvSpPr/>
            <p:nvPr/>
          </p:nvSpPr>
          <p:spPr>
            <a:xfrm>
              <a:off x="1871645" y="687586"/>
              <a:ext cx="360414" cy="149452"/>
            </a:xfrm>
            <a:custGeom>
              <a:avLst/>
              <a:gdLst/>
              <a:ahLst/>
              <a:cxnLst/>
              <a:rect l="l" t="t" r="r" b="b"/>
              <a:pathLst>
                <a:path w="11332" h="4699" extrusionOk="0">
                  <a:moveTo>
                    <a:pt x="8285" y="0"/>
                  </a:moveTo>
                  <a:cubicBezTo>
                    <a:pt x="7774" y="0"/>
                    <a:pt x="7258" y="139"/>
                    <a:pt x="6815" y="399"/>
                  </a:cubicBezTo>
                  <a:cubicBezTo>
                    <a:pt x="5999" y="874"/>
                    <a:pt x="5425" y="1718"/>
                    <a:pt x="5177" y="2639"/>
                  </a:cubicBezTo>
                  <a:cubicBezTo>
                    <a:pt x="5023" y="2099"/>
                    <a:pt x="4431" y="1760"/>
                    <a:pt x="3827" y="1760"/>
                  </a:cubicBezTo>
                  <a:cubicBezTo>
                    <a:pt x="3821" y="1760"/>
                    <a:pt x="3815" y="1760"/>
                    <a:pt x="3808" y="1760"/>
                  </a:cubicBezTo>
                  <a:cubicBezTo>
                    <a:pt x="3206" y="1767"/>
                    <a:pt x="2610" y="2122"/>
                    <a:pt x="2319" y="2654"/>
                  </a:cubicBezTo>
                  <a:cubicBezTo>
                    <a:pt x="2178" y="2916"/>
                    <a:pt x="2100" y="3214"/>
                    <a:pt x="1951" y="3469"/>
                  </a:cubicBezTo>
                  <a:cubicBezTo>
                    <a:pt x="1808" y="3713"/>
                    <a:pt x="1562" y="3931"/>
                    <a:pt x="1280" y="3931"/>
                  </a:cubicBezTo>
                  <a:cubicBezTo>
                    <a:pt x="1268" y="3931"/>
                    <a:pt x="1255" y="3931"/>
                    <a:pt x="1242" y="3930"/>
                  </a:cubicBezTo>
                  <a:cubicBezTo>
                    <a:pt x="1057" y="3916"/>
                    <a:pt x="894" y="3809"/>
                    <a:pt x="724" y="3738"/>
                  </a:cubicBezTo>
                  <a:cubicBezTo>
                    <a:pt x="634" y="3701"/>
                    <a:pt x="531" y="3674"/>
                    <a:pt x="432" y="3674"/>
                  </a:cubicBezTo>
                  <a:cubicBezTo>
                    <a:pt x="344" y="3674"/>
                    <a:pt x="259" y="3696"/>
                    <a:pt x="192" y="3753"/>
                  </a:cubicBezTo>
                  <a:cubicBezTo>
                    <a:pt x="1" y="3916"/>
                    <a:pt x="79" y="4249"/>
                    <a:pt x="277" y="4398"/>
                  </a:cubicBezTo>
                  <a:cubicBezTo>
                    <a:pt x="483" y="4547"/>
                    <a:pt x="745" y="4561"/>
                    <a:pt x="1000" y="4568"/>
                  </a:cubicBezTo>
                  <a:cubicBezTo>
                    <a:pt x="3206" y="4639"/>
                    <a:pt x="5411" y="4682"/>
                    <a:pt x="7623" y="4696"/>
                  </a:cubicBezTo>
                  <a:cubicBezTo>
                    <a:pt x="7960" y="4698"/>
                    <a:pt x="8294" y="4699"/>
                    <a:pt x="8628" y="4699"/>
                  </a:cubicBezTo>
                  <a:cubicBezTo>
                    <a:pt x="9538" y="4699"/>
                    <a:pt x="10439" y="4692"/>
                    <a:pt x="11332" y="4682"/>
                  </a:cubicBezTo>
                  <a:lnTo>
                    <a:pt x="11332" y="2164"/>
                  </a:lnTo>
                  <a:cubicBezTo>
                    <a:pt x="11303" y="2171"/>
                    <a:pt x="11268" y="2179"/>
                    <a:pt x="11240" y="2186"/>
                  </a:cubicBezTo>
                  <a:cubicBezTo>
                    <a:pt x="10928" y="2278"/>
                    <a:pt x="10679" y="2498"/>
                    <a:pt x="10445" y="2717"/>
                  </a:cubicBezTo>
                  <a:cubicBezTo>
                    <a:pt x="10885" y="1781"/>
                    <a:pt x="10367" y="775"/>
                    <a:pt x="9538" y="314"/>
                  </a:cubicBezTo>
                  <a:cubicBezTo>
                    <a:pt x="9156" y="101"/>
                    <a:pt x="8722" y="0"/>
                    <a:pt x="8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3748;p73">
              <a:extLst>
                <a:ext uri="{FF2B5EF4-FFF2-40B4-BE49-F238E27FC236}">
                  <a16:creationId xmlns:a16="http://schemas.microsoft.com/office/drawing/2014/main" id="{E738FFEF-80DE-A324-2D14-B03C3F32F574}"/>
                </a:ext>
              </a:extLst>
            </p:cNvPr>
            <p:cNvSpPr/>
            <p:nvPr/>
          </p:nvSpPr>
          <p:spPr>
            <a:xfrm>
              <a:off x="1631708" y="904942"/>
              <a:ext cx="600351" cy="593449"/>
            </a:xfrm>
            <a:custGeom>
              <a:avLst/>
              <a:gdLst/>
              <a:ahLst/>
              <a:cxnLst/>
              <a:rect l="l" t="t" r="r" b="b"/>
              <a:pathLst>
                <a:path w="18876" h="18659" extrusionOk="0">
                  <a:moveTo>
                    <a:pt x="10351" y="0"/>
                  </a:moveTo>
                  <a:cubicBezTo>
                    <a:pt x="10302" y="0"/>
                    <a:pt x="10253" y="1"/>
                    <a:pt x="10204" y="3"/>
                  </a:cubicBezTo>
                  <a:cubicBezTo>
                    <a:pt x="7736" y="95"/>
                    <a:pt x="5261" y="5116"/>
                    <a:pt x="4013" y="6938"/>
                  </a:cubicBezTo>
                  <a:cubicBezTo>
                    <a:pt x="1808" y="10178"/>
                    <a:pt x="0" y="11327"/>
                    <a:pt x="0" y="11327"/>
                  </a:cubicBezTo>
                  <a:lnTo>
                    <a:pt x="0" y="18659"/>
                  </a:lnTo>
                  <a:lnTo>
                    <a:pt x="18876" y="18659"/>
                  </a:lnTo>
                  <a:lnTo>
                    <a:pt x="18876" y="4116"/>
                  </a:lnTo>
                  <a:cubicBezTo>
                    <a:pt x="18737" y="4138"/>
                    <a:pt x="18601" y="4148"/>
                    <a:pt x="18465" y="4148"/>
                  </a:cubicBezTo>
                  <a:cubicBezTo>
                    <a:pt x="15779" y="4148"/>
                    <a:pt x="13606" y="0"/>
                    <a:pt x="10351" y="0"/>
                  </a:cubicBezTo>
                  <a:close/>
                </a:path>
              </a:pathLst>
            </a:custGeom>
            <a:solidFill>
              <a:srgbClr val="9876C1">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3749;p73">
              <a:extLst>
                <a:ext uri="{FF2B5EF4-FFF2-40B4-BE49-F238E27FC236}">
                  <a16:creationId xmlns:a16="http://schemas.microsoft.com/office/drawing/2014/main" id="{0709E206-B57B-2E15-BEEF-6EF5FCC88789}"/>
                </a:ext>
              </a:extLst>
            </p:cNvPr>
            <p:cNvSpPr/>
            <p:nvPr/>
          </p:nvSpPr>
          <p:spPr>
            <a:xfrm>
              <a:off x="1838727" y="904942"/>
              <a:ext cx="393332" cy="352845"/>
            </a:xfrm>
            <a:custGeom>
              <a:avLst/>
              <a:gdLst/>
              <a:ahLst/>
              <a:cxnLst/>
              <a:rect l="l" t="t" r="r" b="b"/>
              <a:pathLst>
                <a:path w="12367" h="11094" extrusionOk="0">
                  <a:moveTo>
                    <a:pt x="3842" y="0"/>
                  </a:moveTo>
                  <a:cubicBezTo>
                    <a:pt x="3793" y="0"/>
                    <a:pt x="3744" y="1"/>
                    <a:pt x="3695" y="3"/>
                  </a:cubicBezTo>
                  <a:cubicBezTo>
                    <a:pt x="2404" y="53"/>
                    <a:pt x="1114" y="1443"/>
                    <a:pt x="0" y="3024"/>
                  </a:cubicBezTo>
                  <a:cubicBezTo>
                    <a:pt x="50" y="3066"/>
                    <a:pt x="114" y="3102"/>
                    <a:pt x="185" y="3116"/>
                  </a:cubicBezTo>
                  <a:cubicBezTo>
                    <a:pt x="211" y="3121"/>
                    <a:pt x="236" y="3123"/>
                    <a:pt x="262" y="3123"/>
                  </a:cubicBezTo>
                  <a:cubicBezTo>
                    <a:pt x="584" y="3123"/>
                    <a:pt x="885" y="2789"/>
                    <a:pt x="1187" y="2789"/>
                  </a:cubicBezTo>
                  <a:cubicBezTo>
                    <a:pt x="1235" y="2789"/>
                    <a:pt x="1284" y="2798"/>
                    <a:pt x="1334" y="2818"/>
                  </a:cubicBezTo>
                  <a:cubicBezTo>
                    <a:pt x="1681" y="2967"/>
                    <a:pt x="1596" y="3492"/>
                    <a:pt x="1787" y="3811"/>
                  </a:cubicBezTo>
                  <a:cubicBezTo>
                    <a:pt x="2184" y="4456"/>
                    <a:pt x="3390" y="3910"/>
                    <a:pt x="3851" y="4513"/>
                  </a:cubicBezTo>
                  <a:cubicBezTo>
                    <a:pt x="4099" y="4825"/>
                    <a:pt x="3985" y="5286"/>
                    <a:pt x="4028" y="5683"/>
                  </a:cubicBezTo>
                  <a:cubicBezTo>
                    <a:pt x="4120" y="6491"/>
                    <a:pt x="4893" y="7058"/>
                    <a:pt x="5673" y="7278"/>
                  </a:cubicBezTo>
                  <a:cubicBezTo>
                    <a:pt x="6453" y="7505"/>
                    <a:pt x="7290" y="7484"/>
                    <a:pt x="8077" y="7668"/>
                  </a:cubicBezTo>
                  <a:cubicBezTo>
                    <a:pt x="9686" y="8058"/>
                    <a:pt x="11034" y="9377"/>
                    <a:pt x="11452" y="10973"/>
                  </a:cubicBezTo>
                  <a:lnTo>
                    <a:pt x="12367" y="11093"/>
                  </a:lnTo>
                  <a:lnTo>
                    <a:pt x="12367" y="4116"/>
                  </a:lnTo>
                  <a:cubicBezTo>
                    <a:pt x="12228" y="4138"/>
                    <a:pt x="12092" y="4148"/>
                    <a:pt x="11956" y="4148"/>
                  </a:cubicBezTo>
                  <a:cubicBezTo>
                    <a:pt x="9270" y="4148"/>
                    <a:pt x="7097" y="0"/>
                    <a:pt x="3842" y="0"/>
                  </a:cubicBezTo>
                  <a:close/>
                </a:path>
              </a:pathLst>
            </a:custGeom>
            <a:solidFill>
              <a:srgbClr val="9876C1">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3750;p73">
              <a:extLst>
                <a:ext uri="{FF2B5EF4-FFF2-40B4-BE49-F238E27FC236}">
                  <a16:creationId xmlns:a16="http://schemas.microsoft.com/office/drawing/2014/main" id="{E1B4FD23-5C0F-9C28-ED9E-C72288C76C71}"/>
                </a:ext>
              </a:extLst>
            </p:cNvPr>
            <p:cNvSpPr/>
            <p:nvPr/>
          </p:nvSpPr>
          <p:spPr>
            <a:xfrm>
              <a:off x="1856315" y="900393"/>
              <a:ext cx="315315" cy="144108"/>
            </a:xfrm>
            <a:custGeom>
              <a:avLst/>
              <a:gdLst/>
              <a:ahLst/>
              <a:cxnLst/>
              <a:rect l="l" t="t" r="r" b="b"/>
              <a:pathLst>
                <a:path w="9914" h="4531" extrusionOk="0">
                  <a:moveTo>
                    <a:pt x="3600" y="1"/>
                  </a:moveTo>
                  <a:cubicBezTo>
                    <a:pt x="2106" y="1"/>
                    <a:pt x="1324" y="728"/>
                    <a:pt x="915" y="1089"/>
                  </a:cubicBezTo>
                  <a:cubicBezTo>
                    <a:pt x="483" y="1465"/>
                    <a:pt x="1" y="1933"/>
                    <a:pt x="199" y="2174"/>
                  </a:cubicBezTo>
                  <a:cubicBezTo>
                    <a:pt x="278" y="2269"/>
                    <a:pt x="375" y="2310"/>
                    <a:pt x="494" y="2310"/>
                  </a:cubicBezTo>
                  <a:cubicBezTo>
                    <a:pt x="825" y="2310"/>
                    <a:pt x="1318" y="1997"/>
                    <a:pt x="2007" y="1699"/>
                  </a:cubicBezTo>
                  <a:cubicBezTo>
                    <a:pt x="2423" y="1516"/>
                    <a:pt x="2904" y="1424"/>
                    <a:pt x="3350" y="1424"/>
                  </a:cubicBezTo>
                  <a:cubicBezTo>
                    <a:pt x="3907" y="1424"/>
                    <a:pt x="4410" y="1568"/>
                    <a:pt x="4666" y="1855"/>
                  </a:cubicBezTo>
                  <a:cubicBezTo>
                    <a:pt x="5127" y="2380"/>
                    <a:pt x="5092" y="3337"/>
                    <a:pt x="5510" y="3415"/>
                  </a:cubicBezTo>
                  <a:cubicBezTo>
                    <a:pt x="5532" y="3419"/>
                    <a:pt x="5554" y="3422"/>
                    <a:pt x="5575" y="3422"/>
                  </a:cubicBezTo>
                  <a:cubicBezTo>
                    <a:pt x="5906" y="3422"/>
                    <a:pt x="6149" y="2914"/>
                    <a:pt x="6566" y="2914"/>
                  </a:cubicBezTo>
                  <a:cubicBezTo>
                    <a:pt x="6630" y="2914"/>
                    <a:pt x="6699" y="2926"/>
                    <a:pt x="6772" y="2954"/>
                  </a:cubicBezTo>
                  <a:cubicBezTo>
                    <a:pt x="7347" y="3174"/>
                    <a:pt x="7325" y="4039"/>
                    <a:pt x="7992" y="4365"/>
                  </a:cubicBezTo>
                  <a:cubicBezTo>
                    <a:pt x="8220" y="4476"/>
                    <a:pt x="8515" y="4530"/>
                    <a:pt x="8804" y="4530"/>
                  </a:cubicBezTo>
                  <a:cubicBezTo>
                    <a:pt x="9368" y="4530"/>
                    <a:pt x="9913" y="4324"/>
                    <a:pt x="9913" y="3926"/>
                  </a:cubicBezTo>
                  <a:cubicBezTo>
                    <a:pt x="9913" y="3323"/>
                    <a:pt x="8644" y="3188"/>
                    <a:pt x="7963" y="2387"/>
                  </a:cubicBezTo>
                  <a:cubicBezTo>
                    <a:pt x="7276" y="1593"/>
                    <a:pt x="5404" y="75"/>
                    <a:pt x="3787" y="4"/>
                  </a:cubicBezTo>
                  <a:cubicBezTo>
                    <a:pt x="3723" y="2"/>
                    <a:pt x="3661" y="1"/>
                    <a:pt x="36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3751;p73">
              <a:extLst>
                <a:ext uri="{FF2B5EF4-FFF2-40B4-BE49-F238E27FC236}">
                  <a16:creationId xmlns:a16="http://schemas.microsoft.com/office/drawing/2014/main" id="{59DB8F5A-02E6-E5CA-0B5C-C0592B0996A7}"/>
                </a:ext>
              </a:extLst>
            </p:cNvPr>
            <p:cNvSpPr/>
            <p:nvPr/>
          </p:nvSpPr>
          <p:spPr>
            <a:xfrm>
              <a:off x="1856315" y="918554"/>
              <a:ext cx="49870" cy="56199"/>
            </a:xfrm>
            <a:custGeom>
              <a:avLst/>
              <a:gdLst/>
              <a:ahLst/>
              <a:cxnLst/>
              <a:rect l="l" t="t" r="r" b="b"/>
              <a:pathLst>
                <a:path w="1568" h="1767" fill="none" extrusionOk="0">
                  <a:moveTo>
                    <a:pt x="1568" y="1"/>
                  </a:moveTo>
                  <a:cubicBezTo>
                    <a:pt x="1284" y="185"/>
                    <a:pt x="1071" y="376"/>
                    <a:pt x="915" y="518"/>
                  </a:cubicBezTo>
                  <a:cubicBezTo>
                    <a:pt x="483" y="894"/>
                    <a:pt x="1" y="1362"/>
                    <a:pt x="199" y="1603"/>
                  </a:cubicBezTo>
                  <a:cubicBezTo>
                    <a:pt x="334" y="1766"/>
                    <a:pt x="525" y="1766"/>
                    <a:pt x="781" y="168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3752;p73">
              <a:extLst>
                <a:ext uri="{FF2B5EF4-FFF2-40B4-BE49-F238E27FC236}">
                  <a16:creationId xmlns:a16="http://schemas.microsoft.com/office/drawing/2014/main" id="{E78140C4-069E-10D4-3BBE-B52CE6E8BB90}"/>
                </a:ext>
              </a:extLst>
            </p:cNvPr>
            <p:cNvSpPr/>
            <p:nvPr/>
          </p:nvSpPr>
          <p:spPr>
            <a:xfrm>
              <a:off x="1937958" y="900075"/>
              <a:ext cx="176836" cy="81898"/>
            </a:xfrm>
            <a:custGeom>
              <a:avLst/>
              <a:gdLst/>
              <a:ahLst/>
              <a:cxnLst/>
              <a:rect l="l" t="t" r="r" b="b"/>
              <a:pathLst>
                <a:path w="5560" h="2575" fill="none" extrusionOk="0">
                  <a:moveTo>
                    <a:pt x="5560" y="2574"/>
                  </a:moveTo>
                  <a:cubicBezTo>
                    <a:pt x="5503" y="2517"/>
                    <a:pt x="5446" y="2461"/>
                    <a:pt x="5396" y="2397"/>
                  </a:cubicBezTo>
                  <a:cubicBezTo>
                    <a:pt x="4709" y="1603"/>
                    <a:pt x="2837" y="85"/>
                    <a:pt x="1220" y="14"/>
                  </a:cubicBezTo>
                  <a:cubicBezTo>
                    <a:pt x="752" y="0"/>
                    <a:pt x="348" y="50"/>
                    <a:pt x="0" y="142"/>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3753;p73">
              <a:extLst>
                <a:ext uri="{FF2B5EF4-FFF2-40B4-BE49-F238E27FC236}">
                  <a16:creationId xmlns:a16="http://schemas.microsoft.com/office/drawing/2014/main" id="{35063681-1E52-46E2-7051-52EADA1F6BE3}"/>
                </a:ext>
              </a:extLst>
            </p:cNvPr>
            <p:cNvSpPr/>
            <p:nvPr/>
          </p:nvSpPr>
          <p:spPr>
            <a:xfrm>
              <a:off x="2128057" y="991865"/>
              <a:ext cx="22136" cy="11959"/>
            </a:xfrm>
            <a:custGeom>
              <a:avLst/>
              <a:gdLst/>
              <a:ahLst/>
              <a:cxnLst/>
              <a:rect l="l" t="t" r="r" b="b"/>
              <a:pathLst>
                <a:path w="696" h="376" fill="none" extrusionOk="0">
                  <a:moveTo>
                    <a:pt x="696" y="376"/>
                  </a:moveTo>
                  <a:cubicBezTo>
                    <a:pt x="476" y="270"/>
                    <a:pt x="235" y="149"/>
                    <a:pt x="1"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3754;p73">
              <a:extLst>
                <a:ext uri="{FF2B5EF4-FFF2-40B4-BE49-F238E27FC236}">
                  <a16:creationId xmlns:a16="http://schemas.microsoft.com/office/drawing/2014/main" id="{20EB206A-1893-08C6-01EE-352C0F652875}"/>
                </a:ext>
              </a:extLst>
            </p:cNvPr>
            <p:cNvSpPr/>
            <p:nvPr/>
          </p:nvSpPr>
          <p:spPr>
            <a:xfrm>
              <a:off x="2161007" y="1010121"/>
              <a:ext cx="10623" cy="25730"/>
            </a:xfrm>
            <a:custGeom>
              <a:avLst/>
              <a:gdLst/>
              <a:ahLst/>
              <a:cxnLst/>
              <a:rect l="l" t="t" r="r" b="b"/>
              <a:pathLst>
                <a:path w="334" h="809" fill="none" extrusionOk="0">
                  <a:moveTo>
                    <a:pt x="170" y="809"/>
                  </a:moveTo>
                  <a:cubicBezTo>
                    <a:pt x="270" y="724"/>
                    <a:pt x="333" y="610"/>
                    <a:pt x="333" y="476"/>
                  </a:cubicBezTo>
                  <a:cubicBezTo>
                    <a:pt x="333" y="284"/>
                    <a:pt x="199" y="135"/>
                    <a:pt x="0"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3755;p73">
              <a:extLst>
                <a:ext uri="{FF2B5EF4-FFF2-40B4-BE49-F238E27FC236}">
                  <a16:creationId xmlns:a16="http://schemas.microsoft.com/office/drawing/2014/main" id="{80C53F5E-A45E-2800-BE57-C651E704E62B}"/>
                </a:ext>
              </a:extLst>
            </p:cNvPr>
            <p:cNvSpPr/>
            <p:nvPr/>
          </p:nvSpPr>
          <p:spPr>
            <a:xfrm>
              <a:off x="1676139" y="1135941"/>
              <a:ext cx="518517" cy="186123"/>
            </a:xfrm>
            <a:custGeom>
              <a:avLst/>
              <a:gdLst/>
              <a:ahLst/>
              <a:cxnLst/>
              <a:rect l="l" t="t" r="r" b="b"/>
              <a:pathLst>
                <a:path w="16303" h="5852" extrusionOk="0">
                  <a:moveTo>
                    <a:pt x="14209" y="1"/>
                  </a:moveTo>
                  <a:cubicBezTo>
                    <a:pt x="14202" y="1"/>
                    <a:pt x="14196" y="1"/>
                    <a:pt x="14189" y="1"/>
                  </a:cubicBezTo>
                  <a:cubicBezTo>
                    <a:pt x="13472" y="29"/>
                    <a:pt x="13437" y="1674"/>
                    <a:pt x="13437" y="1674"/>
                  </a:cubicBezTo>
                  <a:cubicBezTo>
                    <a:pt x="13182" y="1422"/>
                    <a:pt x="12952" y="1337"/>
                    <a:pt x="12758" y="1337"/>
                  </a:cubicBezTo>
                  <a:cubicBezTo>
                    <a:pt x="12372" y="1337"/>
                    <a:pt x="12132" y="1674"/>
                    <a:pt x="12132" y="1674"/>
                  </a:cubicBezTo>
                  <a:cubicBezTo>
                    <a:pt x="12132" y="1674"/>
                    <a:pt x="11940" y="436"/>
                    <a:pt x="11358" y="436"/>
                  </a:cubicBezTo>
                  <a:cubicBezTo>
                    <a:pt x="11337" y="436"/>
                    <a:pt x="11317" y="438"/>
                    <a:pt x="11296" y="441"/>
                  </a:cubicBezTo>
                  <a:cubicBezTo>
                    <a:pt x="10657" y="533"/>
                    <a:pt x="10849" y="2064"/>
                    <a:pt x="10849" y="2064"/>
                  </a:cubicBezTo>
                  <a:cubicBezTo>
                    <a:pt x="10849" y="2064"/>
                    <a:pt x="10509" y="1518"/>
                    <a:pt x="10189" y="1511"/>
                  </a:cubicBezTo>
                  <a:cubicBezTo>
                    <a:pt x="10187" y="1511"/>
                    <a:pt x="10184" y="1511"/>
                    <a:pt x="10181" y="1511"/>
                  </a:cubicBezTo>
                  <a:cubicBezTo>
                    <a:pt x="9862" y="1511"/>
                    <a:pt x="9778" y="2334"/>
                    <a:pt x="9778" y="2334"/>
                  </a:cubicBezTo>
                  <a:cubicBezTo>
                    <a:pt x="9778" y="2334"/>
                    <a:pt x="9588" y="1151"/>
                    <a:pt x="9036" y="1151"/>
                  </a:cubicBezTo>
                  <a:cubicBezTo>
                    <a:pt x="9014" y="1151"/>
                    <a:pt x="8992" y="1153"/>
                    <a:pt x="8970" y="1157"/>
                  </a:cubicBezTo>
                  <a:cubicBezTo>
                    <a:pt x="8367" y="1256"/>
                    <a:pt x="8353" y="2788"/>
                    <a:pt x="8353" y="2788"/>
                  </a:cubicBezTo>
                  <a:cubicBezTo>
                    <a:pt x="8158" y="2709"/>
                    <a:pt x="7984" y="2677"/>
                    <a:pt x="7830" y="2677"/>
                  </a:cubicBezTo>
                  <a:cubicBezTo>
                    <a:pt x="7116" y="2677"/>
                    <a:pt x="6814" y="3362"/>
                    <a:pt x="6814" y="3362"/>
                  </a:cubicBezTo>
                  <a:cubicBezTo>
                    <a:pt x="6814" y="3362"/>
                    <a:pt x="6853" y="1985"/>
                    <a:pt x="6222" y="1985"/>
                  </a:cubicBezTo>
                  <a:cubicBezTo>
                    <a:pt x="6194" y="1985"/>
                    <a:pt x="6165" y="1988"/>
                    <a:pt x="6134" y="1994"/>
                  </a:cubicBezTo>
                  <a:cubicBezTo>
                    <a:pt x="5410" y="2135"/>
                    <a:pt x="5112" y="3830"/>
                    <a:pt x="5112" y="3830"/>
                  </a:cubicBezTo>
                  <a:cubicBezTo>
                    <a:pt x="5112" y="3830"/>
                    <a:pt x="4893" y="2311"/>
                    <a:pt x="4375" y="2311"/>
                  </a:cubicBezTo>
                  <a:cubicBezTo>
                    <a:pt x="4366" y="2311"/>
                    <a:pt x="4356" y="2312"/>
                    <a:pt x="4347" y="2313"/>
                  </a:cubicBezTo>
                  <a:cubicBezTo>
                    <a:pt x="3808" y="2369"/>
                    <a:pt x="3680" y="3171"/>
                    <a:pt x="3680" y="3171"/>
                  </a:cubicBezTo>
                  <a:cubicBezTo>
                    <a:pt x="3680" y="3171"/>
                    <a:pt x="3569" y="1751"/>
                    <a:pt x="2992" y="1751"/>
                  </a:cubicBezTo>
                  <a:cubicBezTo>
                    <a:pt x="2967" y="1751"/>
                    <a:pt x="2941" y="1754"/>
                    <a:pt x="2914" y="1760"/>
                  </a:cubicBezTo>
                  <a:cubicBezTo>
                    <a:pt x="2262" y="1894"/>
                    <a:pt x="2184" y="3525"/>
                    <a:pt x="2184" y="3525"/>
                  </a:cubicBezTo>
                  <a:cubicBezTo>
                    <a:pt x="2184" y="3525"/>
                    <a:pt x="1943" y="2719"/>
                    <a:pt x="1288" y="2719"/>
                  </a:cubicBezTo>
                  <a:cubicBezTo>
                    <a:pt x="1259" y="2719"/>
                    <a:pt x="1229" y="2721"/>
                    <a:pt x="1198" y="2724"/>
                  </a:cubicBezTo>
                  <a:cubicBezTo>
                    <a:pt x="475" y="2802"/>
                    <a:pt x="0" y="3830"/>
                    <a:pt x="0" y="3830"/>
                  </a:cubicBezTo>
                  <a:cubicBezTo>
                    <a:pt x="0" y="3830"/>
                    <a:pt x="1709" y="5801"/>
                    <a:pt x="6254" y="5851"/>
                  </a:cubicBezTo>
                  <a:cubicBezTo>
                    <a:pt x="6289" y="5851"/>
                    <a:pt x="6324" y="5851"/>
                    <a:pt x="6359" y="5851"/>
                  </a:cubicBezTo>
                  <a:cubicBezTo>
                    <a:pt x="10876" y="5851"/>
                    <a:pt x="15801" y="3147"/>
                    <a:pt x="16103" y="1944"/>
                  </a:cubicBezTo>
                  <a:cubicBezTo>
                    <a:pt x="16303" y="1167"/>
                    <a:pt x="15825" y="1028"/>
                    <a:pt x="15456" y="1028"/>
                  </a:cubicBezTo>
                  <a:cubicBezTo>
                    <a:pt x="15248" y="1028"/>
                    <a:pt x="15075" y="1072"/>
                    <a:pt x="15075" y="1072"/>
                  </a:cubicBezTo>
                  <a:cubicBezTo>
                    <a:pt x="15075" y="1072"/>
                    <a:pt x="14908" y="1"/>
                    <a:pt x="142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3756;p73">
              <a:extLst>
                <a:ext uri="{FF2B5EF4-FFF2-40B4-BE49-F238E27FC236}">
                  <a16:creationId xmlns:a16="http://schemas.microsoft.com/office/drawing/2014/main" id="{94A13CC8-1BA7-6E56-BBDD-E673B1B98374}"/>
                </a:ext>
              </a:extLst>
            </p:cNvPr>
            <p:cNvSpPr/>
            <p:nvPr/>
          </p:nvSpPr>
          <p:spPr>
            <a:xfrm>
              <a:off x="1826991" y="1183999"/>
              <a:ext cx="405068" cy="346643"/>
            </a:xfrm>
            <a:custGeom>
              <a:avLst/>
              <a:gdLst/>
              <a:ahLst/>
              <a:cxnLst/>
              <a:rect l="l" t="t" r="r" b="b"/>
              <a:pathLst>
                <a:path w="12736" h="10899" extrusionOk="0">
                  <a:moveTo>
                    <a:pt x="12736" y="0"/>
                  </a:moveTo>
                  <a:cubicBezTo>
                    <a:pt x="8722" y="0"/>
                    <a:pt x="3369" y="1575"/>
                    <a:pt x="1" y="4262"/>
                  </a:cubicBezTo>
                  <a:cubicBezTo>
                    <a:pt x="1" y="4262"/>
                    <a:pt x="6035" y="10161"/>
                    <a:pt x="12736" y="10899"/>
                  </a:cubicBezTo>
                  <a:lnTo>
                    <a:pt x="12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3757;p73">
              <a:extLst>
                <a:ext uri="{FF2B5EF4-FFF2-40B4-BE49-F238E27FC236}">
                  <a16:creationId xmlns:a16="http://schemas.microsoft.com/office/drawing/2014/main" id="{60B0694D-077F-0DEC-F3BF-F5742F877DD8}"/>
                </a:ext>
              </a:extLst>
            </p:cNvPr>
            <p:cNvSpPr/>
            <p:nvPr/>
          </p:nvSpPr>
          <p:spPr>
            <a:xfrm>
              <a:off x="1631708" y="1248054"/>
              <a:ext cx="495713" cy="361973"/>
            </a:xfrm>
            <a:custGeom>
              <a:avLst/>
              <a:gdLst/>
              <a:ahLst/>
              <a:cxnLst/>
              <a:rect l="l" t="t" r="r" b="b"/>
              <a:pathLst>
                <a:path w="15586" h="11381" extrusionOk="0">
                  <a:moveTo>
                    <a:pt x="0" y="0"/>
                  </a:moveTo>
                  <a:lnTo>
                    <a:pt x="0" y="11381"/>
                  </a:lnTo>
                  <a:cubicBezTo>
                    <a:pt x="10494" y="10608"/>
                    <a:pt x="15586" y="6715"/>
                    <a:pt x="15586" y="6715"/>
                  </a:cubicBezTo>
                  <a:cubicBezTo>
                    <a:pt x="15586" y="6715"/>
                    <a:pt x="8864" y="1035"/>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3758;p73">
              <a:extLst>
                <a:ext uri="{FF2B5EF4-FFF2-40B4-BE49-F238E27FC236}">
                  <a16:creationId xmlns:a16="http://schemas.microsoft.com/office/drawing/2014/main" id="{B38D28DA-BD83-A52C-B8CA-F716D5E5FA88}"/>
                </a:ext>
              </a:extLst>
            </p:cNvPr>
            <p:cNvSpPr/>
            <p:nvPr/>
          </p:nvSpPr>
          <p:spPr>
            <a:xfrm>
              <a:off x="1631708" y="880452"/>
              <a:ext cx="38357" cy="71052"/>
            </a:xfrm>
            <a:custGeom>
              <a:avLst/>
              <a:gdLst/>
              <a:ahLst/>
              <a:cxnLst/>
              <a:rect l="l" t="t" r="r" b="b"/>
              <a:pathLst>
                <a:path w="1206" h="2234" extrusionOk="0">
                  <a:moveTo>
                    <a:pt x="504" y="0"/>
                  </a:moveTo>
                  <a:cubicBezTo>
                    <a:pt x="326" y="156"/>
                    <a:pt x="163" y="312"/>
                    <a:pt x="0" y="482"/>
                  </a:cubicBezTo>
                  <a:lnTo>
                    <a:pt x="0" y="2234"/>
                  </a:lnTo>
                  <a:cubicBezTo>
                    <a:pt x="390" y="1574"/>
                    <a:pt x="801" y="929"/>
                    <a:pt x="1206" y="291"/>
                  </a:cubicBezTo>
                  <a:cubicBezTo>
                    <a:pt x="1135" y="170"/>
                    <a:pt x="504" y="0"/>
                    <a:pt x="5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3759;p73">
              <a:extLst>
                <a:ext uri="{FF2B5EF4-FFF2-40B4-BE49-F238E27FC236}">
                  <a16:creationId xmlns:a16="http://schemas.microsoft.com/office/drawing/2014/main" id="{7180FAD8-FB7C-C4D3-F5D7-6072629C87FE}"/>
                </a:ext>
              </a:extLst>
            </p:cNvPr>
            <p:cNvSpPr/>
            <p:nvPr/>
          </p:nvSpPr>
          <p:spPr>
            <a:xfrm>
              <a:off x="1631708" y="465683"/>
              <a:ext cx="361750" cy="466929"/>
            </a:xfrm>
            <a:custGeom>
              <a:avLst/>
              <a:gdLst/>
              <a:ahLst/>
              <a:cxnLst/>
              <a:rect l="l" t="t" r="r" b="b"/>
              <a:pathLst>
                <a:path w="11374" h="14681" extrusionOk="0">
                  <a:moveTo>
                    <a:pt x="81" y="0"/>
                  </a:moveTo>
                  <a:cubicBezTo>
                    <a:pt x="54" y="0"/>
                    <a:pt x="27" y="1"/>
                    <a:pt x="0" y="1"/>
                  </a:cubicBezTo>
                  <a:lnTo>
                    <a:pt x="0" y="14254"/>
                  </a:lnTo>
                  <a:cubicBezTo>
                    <a:pt x="227" y="14041"/>
                    <a:pt x="461" y="13821"/>
                    <a:pt x="695" y="13609"/>
                  </a:cubicBezTo>
                  <a:cubicBezTo>
                    <a:pt x="1414" y="14295"/>
                    <a:pt x="2411" y="14680"/>
                    <a:pt x="3408" y="14680"/>
                  </a:cubicBezTo>
                  <a:cubicBezTo>
                    <a:pt x="3491" y="14680"/>
                    <a:pt x="3575" y="14678"/>
                    <a:pt x="3659" y="14672"/>
                  </a:cubicBezTo>
                  <a:cubicBezTo>
                    <a:pt x="4737" y="14594"/>
                    <a:pt x="5772" y="14055"/>
                    <a:pt x="6290" y="12914"/>
                  </a:cubicBezTo>
                  <a:cubicBezTo>
                    <a:pt x="6759" y="13290"/>
                    <a:pt x="7347" y="13466"/>
                    <a:pt x="7943" y="13466"/>
                  </a:cubicBezTo>
                  <a:cubicBezTo>
                    <a:pt x="8708" y="13466"/>
                    <a:pt x="9486" y="13177"/>
                    <a:pt x="10048" y="12651"/>
                  </a:cubicBezTo>
                  <a:cubicBezTo>
                    <a:pt x="11048" y="11722"/>
                    <a:pt x="11374" y="10198"/>
                    <a:pt x="11062" y="8865"/>
                  </a:cubicBezTo>
                  <a:cubicBezTo>
                    <a:pt x="10856" y="8021"/>
                    <a:pt x="10402" y="7213"/>
                    <a:pt x="9714" y="6681"/>
                  </a:cubicBezTo>
                  <a:cubicBezTo>
                    <a:pt x="9205" y="6281"/>
                    <a:pt x="8558" y="6046"/>
                    <a:pt x="7915" y="6046"/>
                  </a:cubicBezTo>
                  <a:cubicBezTo>
                    <a:pt x="7690" y="6046"/>
                    <a:pt x="7465" y="6074"/>
                    <a:pt x="7247" y="6135"/>
                  </a:cubicBezTo>
                  <a:cubicBezTo>
                    <a:pt x="7088" y="6178"/>
                    <a:pt x="6903" y="6231"/>
                    <a:pt x="6737" y="6231"/>
                  </a:cubicBezTo>
                  <a:cubicBezTo>
                    <a:pt x="6600" y="6231"/>
                    <a:pt x="6476" y="6194"/>
                    <a:pt x="6389" y="6085"/>
                  </a:cubicBezTo>
                  <a:cubicBezTo>
                    <a:pt x="6247" y="5908"/>
                    <a:pt x="6318" y="5639"/>
                    <a:pt x="6375" y="5412"/>
                  </a:cubicBezTo>
                  <a:cubicBezTo>
                    <a:pt x="6595" y="4476"/>
                    <a:pt x="6233" y="3426"/>
                    <a:pt x="5488" y="2823"/>
                  </a:cubicBezTo>
                  <a:cubicBezTo>
                    <a:pt x="5030" y="2448"/>
                    <a:pt x="4436" y="2252"/>
                    <a:pt x="3844" y="2252"/>
                  </a:cubicBezTo>
                  <a:cubicBezTo>
                    <a:pt x="3475" y="2252"/>
                    <a:pt x="3107" y="2328"/>
                    <a:pt x="2773" y="2483"/>
                  </a:cubicBezTo>
                  <a:cubicBezTo>
                    <a:pt x="2468" y="1349"/>
                    <a:pt x="1766" y="398"/>
                    <a:pt x="823" y="108"/>
                  </a:cubicBezTo>
                  <a:cubicBezTo>
                    <a:pt x="579" y="31"/>
                    <a:pt x="330" y="0"/>
                    <a:pt x="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3760;p73">
              <a:extLst>
                <a:ext uri="{FF2B5EF4-FFF2-40B4-BE49-F238E27FC236}">
                  <a16:creationId xmlns:a16="http://schemas.microsoft.com/office/drawing/2014/main" id="{9654410E-A429-1AD6-D23F-733491962999}"/>
                </a:ext>
              </a:extLst>
            </p:cNvPr>
            <p:cNvSpPr/>
            <p:nvPr/>
          </p:nvSpPr>
          <p:spPr>
            <a:xfrm>
              <a:off x="2022973" y="1454850"/>
              <a:ext cx="6806" cy="22136"/>
            </a:xfrm>
            <a:custGeom>
              <a:avLst/>
              <a:gdLst/>
              <a:ahLst/>
              <a:cxnLst/>
              <a:rect l="l" t="t" r="r" b="b"/>
              <a:pathLst>
                <a:path w="214" h="696" fill="none" extrusionOk="0">
                  <a:moveTo>
                    <a:pt x="1" y="695"/>
                  </a:moveTo>
                  <a:lnTo>
                    <a:pt x="213" y="0"/>
                  </a:lnTo>
                </a:path>
              </a:pathLst>
            </a:custGeom>
            <a:noFill/>
            <a:ln w="3025" cap="rnd" cmpd="sng">
              <a:solidFill>
                <a:srgbClr val="2B22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7" name="Google Shape;3761;p73">
              <a:extLst>
                <a:ext uri="{FF2B5EF4-FFF2-40B4-BE49-F238E27FC236}">
                  <a16:creationId xmlns:a16="http://schemas.microsoft.com/office/drawing/2014/main" id="{D88A4DE5-331E-DBF6-0747-460F0EC1DEE2}"/>
                </a:ext>
              </a:extLst>
            </p:cNvPr>
            <p:cNvGrpSpPr/>
            <p:nvPr/>
          </p:nvGrpSpPr>
          <p:grpSpPr>
            <a:xfrm>
              <a:off x="1647483" y="548248"/>
              <a:ext cx="560913" cy="888123"/>
              <a:chOff x="1647483" y="548248"/>
              <a:chExt cx="560913" cy="888123"/>
            </a:xfrm>
          </p:grpSpPr>
          <p:sp>
            <p:nvSpPr>
              <p:cNvPr id="1397" name="Google Shape;3762;p73">
                <a:extLst>
                  <a:ext uri="{FF2B5EF4-FFF2-40B4-BE49-F238E27FC236}">
                    <a16:creationId xmlns:a16="http://schemas.microsoft.com/office/drawing/2014/main" id="{B1A16232-36AE-5083-86BE-B732EC289815}"/>
                  </a:ext>
                </a:extLst>
              </p:cNvPr>
              <p:cNvSpPr/>
              <p:nvPr/>
            </p:nvSpPr>
            <p:spPr>
              <a:xfrm>
                <a:off x="1748750" y="1290673"/>
                <a:ext cx="6552" cy="21914"/>
              </a:xfrm>
              <a:custGeom>
                <a:avLst/>
                <a:gdLst/>
                <a:ahLst/>
                <a:cxnLst/>
                <a:rect l="l" t="t" r="r" b="b"/>
                <a:pathLst>
                  <a:path w="206" h="689" fill="none" extrusionOk="0">
                    <a:moveTo>
                      <a:pt x="0" y="688"/>
                    </a:moveTo>
                    <a:lnTo>
                      <a:pt x="206"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3763;p73">
                <a:extLst>
                  <a:ext uri="{FF2B5EF4-FFF2-40B4-BE49-F238E27FC236}">
                    <a16:creationId xmlns:a16="http://schemas.microsoft.com/office/drawing/2014/main" id="{38E2773C-F5A1-CBDD-C9DF-C20163257C51}"/>
                  </a:ext>
                </a:extLst>
              </p:cNvPr>
              <p:cNvSpPr/>
              <p:nvPr/>
            </p:nvSpPr>
            <p:spPr>
              <a:xfrm>
                <a:off x="1853389" y="1259313"/>
                <a:ext cx="6806" cy="21914"/>
              </a:xfrm>
              <a:custGeom>
                <a:avLst/>
                <a:gdLst/>
                <a:ahLst/>
                <a:cxnLst/>
                <a:rect l="l" t="t" r="r" b="b"/>
                <a:pathLst>
                  <a:path w="214" h="689" fill="none" extrusionOk="0">
                    <a:moveTo>
                      <a:pt x="0" y="688"/>
                    </a:moveTo>
                    <a:lnTo>
                      <a:pt x="213"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3764;p73">
                <a:extLst>
                  <a:ext uri="{FF2B5EF4-FFF2-40B4-BE49-F238E27FC236}">
                    <a16:creationId xmlns:a16="http://schemas.microsoft.com/office/drawing/2014/main" id="{D28CB27E-648B-894D-DBD8-314EBB8CDC16}"/>
                  </a:ext>
                </a:extLst>
              </p:cNvPr>
              <p:cNvSpPr/>
              <p:nvPr/>
            </p:nvSpPr>
            <p:spPr>
              <a:xfrm>
                <a:off x="1806031" y="1377945"/>
                <a:ext cx="6806" cy="21914"/>
              </a:xfrm>
              <a:custGeom>
                <a:avLst/>
                <a:gdLst/>
                <a:ahLst/>
                <a:cxnLst/>
                <a:rect l="l" t="t" r="r" b="b"/>
                <a:pathLst>
                  <a:path w="214" h="689" fill="none" extrusionOk="0">
                    <a:moveTo>
                      <a:pt x="0" y="688"/>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3765;p73">
                <a:extLst>
                  <a:ext uri="{FF2B5EF4-FFF2-40B4-BE49-F238E27FC236}">
                    <a16:creationId xmlns:a16="http://schemas.microsoft.com/office/drawing/2014/main" id="{D28A6185-A36B-757E-ACF2-6B92BD8E02C7}"/>
                  </a:ext>
                </a:extLst>
              </p:cNvPr>
              <p:cNvSpPr/>
              <p:nvPr/>
            </p:nvSpPr>
            <p:spPr>
              <a:xfrm>
                <a:off x="1983726" y="1293376"/>
                <a:ext cx="6806" cy="21914"/>
              </a:xfrm>
              <a:custGeom>
                <a:avLst/>
                <a:gdLst/>
                <a:ahLst/>
                <a:cxnLst/>
                <a:rect l="l" t="t" r="r" b="b"/>
                <a:pathLst>
                  <a:path w="214" h="689" fill="none" extrusionOk="0">
                    <a:moveTo>
                      <a:pt x="1" y="688"/>
                    </a:moveTo>
                    <a:lnTo>
                      <a:pt x="214"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3766;p73">
                <a:extLst>
                  <a:ext uri="{FF2B5EF4-FFF2-40B4-BE49-F238E27FC236}">
                    <a16:creationId xmlns:a16="http://schemas.microsoft.com/office/drawing/2014/main" id="{326AD3D2-1EA4-4DF1-E584-CBA71D004BC3}"/>
                  </a:ext>
                </a:extLst>
              </p:cNvPr>
              <p:cNvSpPr/>
              <p:nvPr/>
            </p:nvSpPr>
            <p:spPr>
              <a:xfrm>
                <a:off x="2061552" y="1281195"/>
                <a:ext cx="6552" cy="21914"/>
              </a:xfrm>
              <a:custGeom>
                <a:avLst/>
                <a:gdLst/>
                <a:ahLst/>
                <a:cxnLst/>
                <a:rect l="l" t="t" r="r" b="b"/>
                <a:pathLst>
                  <a:path w="206" h="689" fill="none" extrusionOk="0">
                    <a:moveTo>
                      <a:pt x="0" y="688"/>
                    </a:moveTo>
                    <a:lnTo>
                      <a:pt x="206"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3767;p73">
                <a:extLst>
                  <a:ext uri="{FF2B5EF4-FFF2-40B4-BE49-F238E27FC236}">
                    <a16:creationId xmlns:a16="http://schemas.microsoft.com/office/drawing/2014/main" id="{019BEBD8-4AD3-162E-D8C7-68C827BF2CCB}"/>
                  </a:ext>
                </a:extLst>
              </p:cNvPr>
              <p:cNvSpPr/>
              <p:nvPr/>
            </p:nvSpPr>
            <p:spPr>
              <a:xfrm>
                <a:off x="1654035" y="1328107"/>
                <a:ext cx="6774" cy="22136"/>
              </a:xfrm>
              <a:custGeom>
                <a:avLst/>
                <a:gdLst/>
                <a:ahLst/>
                <a:cxnLst/>
                <a:rect l="l" t="t" r="r" b="b"/>
                <a:pathLst>
                  <a:path w="213" h="696" fill="none" extrusionOk="0">
                    <a:moveTo>
                      <a:pt x="0" y="695"/>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3768;p73">
                <a:extLst>
                  <a:ext uri="{FF2B5EF4-FFF2-40B4-BE49-F238E27FC236}">
                    <a16:creationId xmlns:a16="http://schemas.microsoft.com/office/drawing/2014/main" id="{44FF89A8-DE65-24C6-DFC1-D7A32C0D623A}"/>
                  </a:ext>
                </a:extLst>
              </p:cNvPr>
              <p:cNvSpPr/>
              <p:nvPr/>
            </p:nvSpPr>
            <p:spPr>
              <a:xfrm>
                <a:off x="2061552" y="1195035"/>
                <a:ext cx="6552" cy="22136"/>
              </a:xfrm>
              <a:custGeom>
                <a:avLst/>
                <a:gdLst/>
                <a:ahLst/>
                <a:cxnLst/>
                <a:rect l="l" t="t" r="r" b="b"/>
                <a:pathLst>
                  <a:path w="206" h="696" fill="none" extrusionOk="0">
                    <a:moveTo>
                      <a:pt x="0" y="696"/>
                    </a:moveTo>
                    <a:lnTo>
                      <a:pt x="206"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3769;p73">
                <a:extLst>
                  <a:ext uri="{FF2B5EF4-FFF2-40B4-BE49-F238E27FC236}">
                    <a16:creationId xmlns:a16="http://schemas.microsoft.com/office/drawing/2014/main" id="{448BCBC3-92CE-D7A2-67A5-A80341914F2A}"/>
                  </a:ext>
                </a:extLst>
              </p:cNvPr>
              <p:cNvSpPr/>
              <p:nvPr/>
            </p:nvSpPr>
            <p:spPr>
              <a:xfrm>
                <a:off x="1968173" y="1236986"/>
                <a:ext cx="6806" cy="21914"/>
              </a:xfrm>
              <a:custGeom>
                <a:avLst/>
                <a:gdLst/>
                <a:ahLst/>
                <a:cxnLst/>
                <a:rect l="l" t="t" r="r" b="b"/>
                <a:pathLst>
                  <a:path w="214" h="689" fill="none" extrusionOk="0">
                    <a:moveTo>
                      <a:pt x="1" y="689"/>
                    </a:moveTo>
                    <a:lnTo>
                      <a:pt x="213"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3770;p73">
                <a:extLst>
                  <a:ext uri="{FF2B5EF4-FFF2-40B4-BE49-F238E27FC236}">
                    <a16:creationId xmlns:a16="http://schemas.microsoft.com/office/drawing/2014/main" id="{2F5C3640-7981-16B5-233C-14598EB7F972}"/>
                  </a:ext>
                </a:extLst>
              </p:cNvPr>
              <p:cNvSpPr/>
              <p:nvPr/>
            </p:nvSpPr>
            <p:spPr>
              <a:xfrm>
                <a:off x="1719203" y="1089729"/>
                <a:ext cx="6806" cy="22136"/>
              </a:xfrm>
              <a:custGeom>
                <a:avLst/>
                <a:gdLst/>
                <a:ahLst/>
                <a:cxnLst/>
                <a:rect l="l" t="t" r="r" b="b"/>
                <a:pathLst>
                  <a:path w="214" h="696" fill="none" extrusionOk="0">
                    <a:moveTo>
                      <a:pt x="0" y="695"/>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3771;p73">
                <a:extLst>
                  <a:ext uri="{FF2B5EF4-FFF2-40B4-BE49-F238E27FC236}">
                    <a16:creationId xmlns:a16="http://schemas.microsoft.com/office/drawing/2014/main" id="{D7E05674-422A-A833-D3D1-C6C42418696A}"/>
                  </a:ext>
                </a:extLst>
              </p:cNvPr>
              <p:cNvSpPr/>
              <p:nvPr/>
            </p:nvSpPr>
            <p:spPr>
              <a:xfrm>
                <a:off x="2114985" y="1346363"/>
                <a:ext cx="6806" cy="21914"/>
              </a:xfrm>
              <a:custGeom>
                <a:avLst/>
                <a:gdLst/>
                <a:ahLst/>
                <a:cxnLst/>
                <a:rect l="l" t="t" r="r" b="b"/>
                <a:pathLst>
                  <a:path w="214" h="689" fill="none" extrusionOk="0">
                    <a:moveTo>
                      <a:pt x="1" y="689"/>
                    </a:moveTo>
                    <a:lnTo>
                      <a:pt x="213"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3772;p73">
                <a:extLst>
                  <a:ext uri="{FF2B5EF4-FFF2-40B4-BE49-F238E27FC236}">
                    <a16:creationId xmlns:a16="http://schemas.microsoft.com/office/drawing/2014/main" id="{ECFBFAF4-EC38-B94D-8272-E40610532D6B}"/>
                  </a:ext>
                </a:extLst>
              </p:cNvPr>
              <p:cNvSpPr/>
              <p:nvPr/>
            </p:nvSpPr>
            <p:spPr>
              <a:xfrm>
                <a:off x="2079141" y="1082286"/>
                <a:ext cx="6774" cy="21914"/>
              </a:xfrm>
              <a:custGeom>
                <a:avLst/>
                <a:gdLst/>
                <a:ahLst/>
                <a:cxnLst/>
                <a:rect l="l" t="t" r="r" b="b"/>
                <a:pathLst>
                  <a:path w="213" h="689" fill="none" extrusionOk="0">
                    <a:moveTo>
                      <a:pt x="0" y="688"/>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3773;p73">
                <a:extLst>
                  <a:ext uri="{FF2B5EF4-FFF2-40B4-BE49-F238E27FC236}">
                    <a16:creationId xmlns:a16="http://schemas.microsoft.com/office/drawing/2014/main" id="{C2070544-0519-BE24-C191-77B3AE083FC6}"/>
                  </a:ext>
                </a:extLst>
              </p:cNvPr>
              <p:cNvSpPr/>
              <p:nvPr/>
            </p:nvSpPr>
            <p:spPr>
              <a:xfrm>
                <a:off x="1968173" y="976058"/>
                <a:ext cx="6806" cy="21914"/>
              </a:xfrm>
              <a:custGeom>
                <a:avLst/>
                <a:gdLst/>
                <a:ahLst/>
                <a:cxnLst/>
                <a:rect l="l" t="t" r="r" b="b"/>
                <a:pathLst>
                  <a:path w="214" h="689" fill="none" extrusionOk="0">
                    <a:moveTo>
                      <a:pt x="1" y="689"/>
                    </a:moveTo>
                    <a:lnTo>
                      <a:pt x="213"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3774;p73">
                <a:extLst>
                  <a:ext uri="{FF2B5EF4-FFF2-40B4-BE49-F238E27FC236}">
                    <a16:creationId xmlns:a16="http://schemas.microsoft.com/office/drawing/2014/main" id="{31F9A39E-5C05-7DED-B5F9-2D3D2086E54D}"/>
                  </a:ext>
                </a:extLst>
              </p:cNvPr>
              <p:cNvSpPr/>
              <p:nvPr/>
            </p:nvSpPr>
            <p:spPr>
              <a:xfrm>
                <a:off x="2135722" y="1224137"/>
                <a:ext cx="6806" cy="21914"/>
              </a:xfrm>
              <a:custGeom>
                <a:avLst/>
                <a:gdLst/>
                <a:ahLst/>
                <a:cxnLst/>
                <a:rect l="l" t="t" r="r" b="b"/>
                <a:pathLst>
                  <a:path w="214" h="689" fill="none" extrusionOk="0">
                    <a:moveTo>
                      <a:pt x="1" y="688"/>
                    </a:moveTo>
                    <a:lnTo>
                      <a:pt x="214"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3775;p73">
                <a:extLst>
                  <a:ext uri="{FF2B5EF4-FFF2-40B4-BE49-F238E27FC236}">
                    <a16:creationId xmlns:a16="http://schemas.microsoft.com/office/drawing/2014/main" id="{78071F5C-ADAF-0817-95B2-B8B293C8062A}"/>
                  </a:ext>
                </a:extLst>
              </p:cNvPr>
              <p:cNvSpPr/>
              <p:nvPr/>
            </p:nvSpPr>
            <p:spPr>
              <a:xfrm>
                <a:off x="2187150" y="1097171"/>
                <a:ext cx="6806" cy="21914"/>
              </a:xfrm>
              <a:custGeom>
                <a:avLst/>
                <a:gdLst/>
                <a:ahLst/>
                <a:cxnLst/>
                <a:rect l="l" t="t" r="r" b="b"/>
                <a:pathLst>
                  <a:path w="214" h="689" fill="none" extrusionOk="0">
                    <a:moveTo>
                      <a:pt x="1" y="688"/>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3776;p73">
                <a:extLst>
                  <a:ext uri="{FF2B5EF4-FFF2-40B4-BE49-F238E27FC236}">
                    <a16:creationId xmlns:a16="http://schemas.microsoft.com/office/drawing/2014/main" id="{43959388-A352-2E3F-7D4A-90CBBCD41D71}"/>
                  </a:ext>
                </a:extLst>
              </p:cNvPr>
              <p:cNvSpPr/>
              <p:nvPr/>
            </p:nvSpPr>
            <p:spPr>
              <a:xfrm>
                <a:off x="2139125" y="946733"/>
                <a:ext cx="6806" cy="21914"/>
              </a:xfrm>
              <a:custGeom>
                <a:avLst/>
                <a:gdLst/>
                <a:ahLst/>
                <a:cxnLst/>
                <a:rect l="l" t="t" r="r" b="b"/>
                <a:pathLst>
                  <a:path w="214" h="689" fill="none" extrusionOk="0">
                    <a:moveTo>
                      <a:pt x="0" y="689"/>
                    </a:moveTo>
                    <a:lnTo>
                      <a:pt x="213"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3777;p73">
                <a:extLst>
                  <a:ext uri="{FF2B5EF4-FFF2-40B4-BE49-F238E27FC236}">
                    <a16:creationId xmlns:a16="http://schemas.microsoft.com/office/drawing/2014/main" id="{6A75009F-9D81-E315-E9AD-CFC19624A025}"/>
                  </a:ext>
                </a:extLst>
              </p:cNvPr>
              <p:cNvSpPr/>
              <p:nvPr/>
            </p:nvSpPr>
            <p:spPr>
              <a:xfrm>
                <a:off x="2198219" y="907740"/>
                <a:ext cx="6774" cy="21914"/>
              </a:xfrm>
              <a:custGeom>
                <a:avLst/>
                <a:gdLst/>
                <a:ahLst/>
                <a:cxnLst/>
                <a:rect l="l" t="t" r="r" b="b"/>
                <a:pathLst>
                  <a:path w="213" h="689" fill="none" extrusionOk="0">
                    <a:moveTo>
                      <a:pt x="0" y="688"/>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3778;p73">
                <a:extLst>
                  <a:ext uri="{FF2B5EF4-FFF2-40B4-BE49-F238E27FC236}">
                    <a16:creationId xmlns:a16="http://schemas.microsoft.com/office/drawing/2014/main" id="{0B5BD2A9-C5F1-F162-BC59-6F8DA3E02FCD}"/>
                  </a:ext>
                </a:extLst>
              </p:cNvPr>
              <p:cNvSpPr/>
              <p:nvPr/>
            </p:nvSpPr>
            <p:spPr>
              <a:xfrm>
                <a:off x="2098987" y="795660"/>
                <a:ext cx="6774" cy="21882"/>
              </a:xfrm>
              <a:custGeom>
                <a:avLst/>
                <a:gdLst/>
                <a:ahLst/>
                <a:cxnLst/>
                <a:rect l="l" t="t" r="r" b="b"/>
                <a:pathLst>
                  <a:path w="213" h="688" fill="none" extrusionOk="0">
                    <a:moveTo>
                      <a:pt x="0" y="688"/>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3779;p73">
                <a:extLst>
                  <a:ext uri="{FF2B5EF4-FFF2-40B4-BE49-F238E27FC236}">
                    <a16:creationId xmlns:a16="http://schemas.microsoft.com/office/drawing/2014/main" id="{0E015D7B-28A1-731C-0D45-29C5EF9FA56D}"/>
                  </a:ext>
                </a:extLst>
              </p:cNvPr>
              <p:cNvSpPr/>
              <p:nvPr/>
            </p:nvSpPr>
            <p:spPr>
              <a:xfrm>
                <a:off x="2167527" y="637780"/>
                <a:ext cx="6584" cy="21914"/>
              </a:xfrm>
              <a:custGeom>
                <a:avLst/>
                <a:gdLst/>
                <a:ahLst/>
                <a:cxnLst/>
                <a:rect l="l" t="t" r="r" b="b"/>
                <a:pathLst>
                  <a:path w="207" h="689" fill="none" extrusionOk="0">
                    <a:moveTo>
                      <a:pt x="1" y="688"/>
                    </a:moveTo>
                    <a:lnTo>
                      <a:pt x="206"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3780;p73">
                <a:extLst>
                  <a:ext uri="{FF2B5EF4-FFF2-40B4-BE49-F238E27FC236}">
                    <a16:creationId xmlns:a16="http://schemas.microsoft.com/office/drawing/2014/main" id="{719F3C9A-6651-91AE-BBBB-7E92FF04900A}"/>
                  </a:ext>
                </a:extLst>
              </p:cNvPr>
              <p:cNvSpPr/>
              <p:nvPr/>
            </p:nvSpPr>
            <p:spPr>
              <a:xfrm>
                <a:off x="2198219" y="786850"/>
                <a:ext cx="6774" cy="21914"/>
              </a:xfrm>
              <a:custGeom>
                <a:avLst/>
                <a:gdLst/>
                <a:ahLst/>
                <a:cxnLst/>
                <a:rect l="l" t="t" r="r" b="b"/>
                <a:pathLst>
                  <a:path w="213" h="689" fill="none" extrusionOk="0">
                    <a:moveTo>
                      <a:pt x="0" y="688"/>
                    </a:moveTo>
                    <a:lnTo>
                      <a:pt x="213"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3781;p73">
                <a:extLst>
                  <a:ext uri="{FF2B5EF4-FFF2-40B4-BE49-F238E27FC236}">
                    <a16:creationId xmlns:a16="http://schemas.microsoft.com/office/drawing/2014/main" id="{E54F2542-9CA9-F7E9-7553-B4E13A09DA35}"/>
                  </a:ext>
                </a:extLst>
              </p:cNvPr>
              <p:cNvSpPr/>
              <p:nvPr/>
            </p:nvSpPr>
            <p:spPr>
              <a:xfrm>
                <a:off x="2035377" y="605084"/>
                <a:ext cx="6806" cy="21914"/>
              </a:xfrm>
              <a:custGeom>
                <a:avLst/>
                <a:gdLst/>
                <a:ahLst/>
                <a:cxnLst/>
                <a:rect l="l" t="t" r="r" b="b"/>
                <a:pathLst>
                  <a:path w="214" h="689" fill="none" extrusionOk="0">
                    <a:moveTo>
                      <a:pt x="1" y="688"/>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3782;p73">
                <a:extLst>
                  <a:ext uri="{FF2B5EF4-FFF2-40B4-BE49-F238E27FC236}">
                    <a16:creationId xmlns:a16="http://schemas.microsoft.com/office/drawing/2014/main" id="{0565742A-F64C-C3F6-F97B-42FB37DCEC2A}"/>
                  </a:ext>
                </a:extLst>
              </p:cNvPr>
              <p:cNvSpPr/>
              <p:nvPr/>
            </p:nvSpPr>
            <p:spPr>
              <a:xfrm>
                <a:off x="2201590" y="1297670"/>
                <a:ext cx="6806" cy="21882"/>
              </a:xfrm>
              <a:custGeom>
                <a:avLst/>
                <a:gdLst/>
                <a:ahLst/>
                <a:cxnLst/>
                <a:rect l="l" t="t" r="r" b="b"/>
                <a:pathLst>
                  <a:path w="214" h="688" fill="none" extrusionOk="0">
                    <a:moveTo>
                      <a:pt x="0" y="688"/>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3783;p73">
                <a:extLst>
                  <a:ext uri="{FF2B5EF4-FFF2-40B4-BE49-F238E27FC236}">
                    <a16:creationId xmlns:a16="http://schemas.microsoft.com/office/drawing/2014/main" id="{068AAD98-62EB-E615-89DB-F91FBC82FFA2}"/>
                  </a:ext>
                </a:extLst>
              </p:cNvPr>
              <p:cNvSpPr/>
              <p:nvPr/>
            </p:nvSpPr>
            <p:spPr>
              <a:xfrm>
                <a:off x="2057259" y="986903"/>
                <a:ext cx="6806" cy="21882"/>
              </a:xfrm>
              <a:custGeom>
                <a:avLst/>
                <a:gdLst/>
                <a:ahLst/>
                <a:cxnLst/>
                <a:rect l="l" t="t" r="r" b="b"/>
                <a:pathLst>
                  <a:path w="214" h="688" fill="none" extrusionOk="0">
                    <a:moveTo>
                      <a:pt x="0" y="688"/>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3784;p73">
                <a:extLst>
                  <a:ext uri="{FF2B5EF4-FFF2-40B4-BE49-F238E27FC236}">
                    <a16:creationId xmlns:a16="http://schemas.microsoft.com/office/drawing/2014/main" id="{033C5FD5-159E-8C1D-94F7-C0CE4DF1985A}"/>
                  </a:ext>
                </a:extLst>
              </p:cNvPr>
              <p:cNvSpPr/>
              <p:nvPr/>
            </p:nvSpPr>
            <p:spPr>
              <a:xfrm>
                <a:off x="2146790" y="861051"/>
                <a:ext cx="6806" cy="21914"/>
              </a:xfrm>
              <a:custGeom>
                <a:avLst/>
                <a:gdLst/>
                <a:ahLst/>
                <a:cxnLst/>
                <a:rect l="l" t="t" r="r" b="b"/>
                <a:pathLst>
                  <a:path w="214" h="689" fill="none" extrusionOk="0">
                    <a:moveTo>
                      <a:pt x="0" y="688"/>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3785;p73">
                <a:extLst>
                  <a:ext uri="{FF2B5EF4-FFF2-40B4-BE49-F238E27FC236}">
                    <a16:creationId xmlns:a16="http://schemas.microsoft.com/office/drawing/2014/main" id="{1674F27A-D6BB-1599-580B-7E3300DC1D37}"/>
                  </a:ext>
                </a:extLst>
              </p:cNvPr>
              <p:cNvSpPr/>
              <p:nvPr/>
            </p:nvSpPr>
            <p:spPr>
              <a:xfrm>
                <a:off x="2079141" y="685137"/>
                <a:ext cx="6774" cy="22136"/>
              </a:xfrm>
              <a:custGeom>
                <a:avLst/>
                <a:gdLst/>
                <a:ahLst/>
                <a:cxnLst/>
                <a:rect l="l" t="t" r="r" b="b"/>
                <a:pathLst>
                  <a:path w="213" h="696" fill="none" extrusionOk="0">
                    <a:moveTo>
                      <a:pt x="0" y="696"/>
                    </a:moveTo>
                    <a:lnTo>
                      <a:pt x="213"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3786;p73">
                <a:extLst>
                  <a:ext uri="{FF2B5EF4-FFF2-40B4-BE49-F238E27FC236}">
                    <a16:creationId xmlns:a16="http://schemas.microsoft.com/office/drawing/2014/main" id="{89B8D8E4-D2A8-53C7-5E23-AEAFC997DB22}"/>
                  </a:ext>
                </a:extLst>
              </p:cNvPr>
              <p:cNvSpPr/>
              <p:nvPr/>
            </p:nvSpPr>
            <p:spPr>
              <a:xfrm>
                <a:off x="1895562" y="619969"/>
                <a:ext cx="6552" cy="21914"/>
              </a:xfrm>
              <a:custGeom>
                <a:avLst/>
                <a:gdLst/>
                <a:ahLst/>
                <a:cxnLst/>
                <a:rect l="l" t="t" r="r" b="b"/>
                <a:pathLst>
                  <a:path w="206" h="689" fill="none" extrusionOk="0">
                    <a:moveTo>
                      <a:pt x="0" y="688"/>
                    </a:moveTo>
                    <a:lnTo>
                      <a:pt x="206"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3787;p73">
                <a:extLst>
                  <a:ext uri="{FF2B5EF4-FFF2-40B4-BE49-F238E27FC236}">
                    <a16:creationId xmlns:a16="http://schemas.microsoft.com/office/drawing/2014/main" id="{E78914AE-3B81-3D3B-E660-5D8991A6F53C}"/>
                  </a:ext>
                </a:extLst>
              </p:cNvPr>
              <p:cNvSpPr/>
              <p:nvPr/>
            </p:nvSpPr>
            <p:spPr>
              <a:xfrm>
                <a:off x="1748750" y="605084"/>
                <a:ext cx="6774" cy="21914"/>
              </a:xfrm>
              <a:custGeom>
                <a:avLst/>
                <a:gdLst/>
                <a:ahLst/>
                <a:cxnLst/>
                <a:rect l="l" t="t" r="r" b="b"/>
                <a:pathLst>
                  <a:path w="213" h="689" fill="none" extrusionOk="0">
                    <a:moveTo>
                      <a:pt x="0" y="688"/>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3788;p73">
                <a:extLst>
                  <a:ext uri="{FF2B5EF4-FFF2-40B4-BE49-F238E27FC236}">
                    <a16:creationId xmlns:a16="http://schemas.microsoft.com/office/drawing/2014/main" id="{302BF5CC-A57B-AB4E-7838-E3DDEB74528B}"/>
                  </a:ext>
                </a:extLst>
              </p:cNvPr>
              <p:cNvSpPr/>
              <p:nvPr/>
            </p:nvSpPr>
            <p:spPr>
              <a:xfrm>
                <a:off x="1995239" y="696205"/>
                <a:ext cx="6584" cy="21882"/>
              </a:xfrm>
              <a:custGeom>
                <a:avLst/>
                <a:gdLst/>
                <a:ahLst/>
                <a:cxnLst/>
                <a:rect l="l" t="t" r="r" b="b"/>
                <a:pathLst>
                  <a:path w="207" h="688" fill="none" extrusionOk="0">
                    <a:moveTo>
                      <a:pt x="0" y="688"/>
                    </a:moveTo>
                    <a:lnTo>
                      <a:pt x="206"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3789;p73">
                <a:extLst>
                  <a:ext uri="{FF2B5EF4-FFF2-40B4-BE49-F238E27FC236}">
                    <a16:creationId xmlns:a16="http://schemas.microsoft.com/office/drawing/2014/main" id="{796EFD55-10C1-FBE3-C7E5-F1C32CF4626F}"/>
                  </a:ext>
                </a:extLst>
              </p:cNvPr>
              <p:cNvSpPr/>
              <p:nvPr/>
            </p:nvSpPr>
            <p:spPr>
              <a:xfrm>
                <a:off x="2124017" y="572388"/>
                <a:ext cx="6774" cy="21914"/>
              </a:xfrm>
              <a:custGeom>
                <a:avLst/>
                <a:gdLst/>
                <a:ahLst/>
                <a:cxnLst/>
                <a:rect l="l" t="t" r="r" b="b"/>
                <a:pathLst>
                  <a:path w="213" h="689" fill="none" extrusionOk="0">
                    <a:moveTo>
                      <a:pt x="0" y="688"/>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3790;p73">
                <a:extLst>
                  <a:ext uri="{FF2B5EF4-FFF2-40B4-BE49-F238E27FC236}">
                    <a16:creationId xmlns:a16="http://schemas.microsoft.com/office/drawing/2014/main" id="{597710F2-C912-D9C6-7729-EC55ED21782C}"/>
                  </a:ext>
                </a:extLst>
              </p:cNvPr>
              <p:cNvSpPr/>
              <p:nvPr/>
            </p:nvSpPr>
            <p:spPr>
              <a:xfrm>
                <a:off x="1905931" y="759116"/>
                <a:ext cx="6584" cy="22136"/>
              </a:xfrm>
              <a:custGeom>
                <a:avLst/>
                <a:gdLst/>
                <a:ahLst/>
                <a:cxnLst/>
                <a:rect l="l" t="t" r="r" b="b"/>
                <a:pathLst>
                  <a:path w="207" h="696" fill="none" extrusionOk="0">
                    <a:moveTo>
                      <a:pt x="0" y="695"/>
                    </a:moveTo>
                    <a:lnTo>
                      <a:pt x="206"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3791;p73">
                <a:extLst>
                  <a:ext uri="{FF2B5EF4-FFF2-40B4-BE49-F238E27FC236}">
                    <a16:creationId xmlns:a16="http://schemas.microsoft.com/office/drawing/2014/main" id="{078EEE45-27C5-AECA-C369-070C19CADAE6}"/>
                  </a:ext>
                </a:extLst>
              </p:cNvPr>
              <p:cNvSpPr/>
              <p:nvPr/>
            </p:nvSpPr>
            <p:spPr>
              <a:xfrm>
                <a:off x="1812551" y="676582"/>
                <a:ext cx="6806" cy="21914"/>
              </a:xfrm>
              <a:custGeom>
                <a:avLst/>
                <a:gdLst/>
                <a:ahLst/>
                <a:cxnLst/>
                <a:rect l="l" t="t" r="r" b="b"/>
                <a:pathLst>
                  <a:path w="214" h="689" fill="none" extrusionOk="0">
                    <a:moveTo>
                      <a:pt x="1" y="688"/>
                    </a:moveTo>
                    <a:lnTo>
                      <a:pt x="214"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3792;p73">
                <a:extLst>
                  <a:ext uri="{FF2B5EF4-FFF2-40B4-BE49-F238E27FC236}">
                    <a16:creationId xmlns:a16="http://schemas.microsoft.com/office/drawing/2014/main" id="{D4213837-2830-74A9-2E97-C52892B9DECC}"/>
                  </a:ext>
                </a:extLst>
              </p:cNvPr>
              <p:cNvSpPr/>
              <p:nvPr/>
            </p:nvSpPr>
            <p:spPr>
              <a:xfrm>
                <a:off x="1738827" y="720536"/>
                <a:ext cx="6774" cy="21914"/>
              </a:xfrm>
              <a:custGeom>
                <a:avLst/>
                <a:gdLst/>
                <a:ahLst/>
                <a:cxnLst/>
                <a:rect l="l" t="t" r="r" b="b"/>
                <a:pathLst>
                  <a:path w="213" h="689" fill="none" extrusionOk="0">
                    <a:moveTo>
                      <a:pt x="0" y="689"/>
                    </a:moveTo>
                    <a:lnTo>
                      <a:pt x="213"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3793;p73">
                <a:extLst>
                  <a:ext uri="{FF2B5EF4-FFF2-40B4-BE49-F238E27FC236}">
                    <a16:creationId xmlns:a16="http://schemas.microsoft.com/office/drawing/2014/main" id="{F6A38F49-CB2F-8C5A-9B44-AACA233780B0}"/>
                  </a:ext>
                </a:extLst>
              </p:cNvPr>
              <p:cNvSpPr/>
              <p:nvPr/>
            </p:nvSpPr>
            <p:spPr>
              <a:xfrm>
                <a:off x="1682882" y="548248"/>
                <a:ext cx="6584" cy="21914"/>
              </a:xfrm>
              <a:custGeom>
                <a:avLst/>
                <a:gdLst/>
                <a:ahLst/>
                <a:cxnLst/>
                <a:rect l="l" t="t" r="r" b="b"/>
                <a:pathLst>
                  <a:path w="207" h="689" fill="none" extrusionOk="0">
                    <a:moveTo>
                      <a:pt x="1" y="688"/>
                    </a:moveTo>
                    <a:lnTo>
                      <a:pt x="206"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3794;p73">
                <a:extLst>
                  <a:ext uri="{FF2B5EF4-FFF2-40B4-BE49-F238E27FC236}">
                    <a16:creationId xmlns:a16="http://schemas.microsoft.com/office/drawing/2014/main" id="{DBFBBAD1-6BE8-2490-9B33-005A7C7C1EF8}"/>
                  </a:ext>
                </a:extLst>
              </p:cNvPr>
              <p:cNvSpPr/>
              <p:nvPr/>
            </p:nvSpPr>
            <p:spPr>
              <a:xfrm>
                <a:off x="1812551" y="795660"/>
                <a:ext cx="6806" cy="21882"/>
              </a:xfrm>
              <a:custGeom>
                <a:avLst/>
                <a:gdLst/>
                <a:ahLst/>
                <a:cxnLst/>
                <a:rect l="l" t="t" r="r" b="b"/>
                <a:pathLst>
                  <a:path w="214" h="688" fill="none" extrusionOk="0">
                    <a:moveTo>
                      <a:pt x="1" y="688"/>
                    </a:moveTo>
                    <a:lnTo>
                      <a:pt x="214"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3795;p73">
                <a:extLst>
                  <a:ext uri="{FF2B5EF4-FFF2-40B4-BE49-F238E27FC236}">
                    <a16:creationId xmlns:a16="http://schemas.microsoft.com/office/drawing/2014/main" id="{211BE6A6-DB0F-F712-89D8-59FDAAC001BC}"/>
                  </a:ext>
                </a:extLst>
              </p:cNvPr>
              <p:cNvSpPr/>
              <p:nvPr/>
            </p:nvSpPr>
            <p:spPr>
              <a:xfrm>
                <a:off x="1679511" y="907740"/>
                <a:ext cx="6584" cy="21914"/>
              </a:xfrm>
              <a:custGeom>
                <a:avLst/>
                <a:gdLst/>
                <a:ahLst/>
                <a:cxnLst/>
                <a:rect l="l" t="t" r="r" b="b"/>
                <a:pathLst>
                  <a:path w="207" h="689" fill="none" extrusionOk="0">
                    <a:moveTo>
                      <a:pt x="0" y="688"/>
                    </a:moveTo>
                    <a:lnTo>
                      <a:pt x="206"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3796;p73">
                <a:extLst>
                  <a:ext uri="{FF2B5EF4-FFF2-40B4-BE49-F238E27FC236}">
                    <a16:creationId xmlns:a16="http://schemas.microsoft.com/office/drawing/2014/main" id="{4210165F-4AA3-1DF1-85B1-34E8CF4AB800}"/>
                  </a:ext>
                </a:extLst>
              </p:cNvPr>
              <p:cNvSpPr/>
              <p:nvPr/>
            </p:nvSpPr>
            <p:spPr>
              <a:xfrm>
                <a:off x="2022973" y="854276"/>
                <a:ext cx="6806" cy="21914"/>
              </a:xfrm>
              <a:custGeom>
                <a:avLst/>
                <a:gdLst/>
                <a:ahLst/>
                <a:cxnLst/>
                <a:rect l="l" t="t" r="r" b="b"/>
                <a:pathLst>
                  <a:path w="214" h="689" fill="none" extrusionOk="0">
                    <a:moveTo>
                      <a:pt x="1" y="689"/>
                    </a:moveTo>
                    <a:lnTo>
                      <a:pt x="213"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3797;p73">
                <a:extLst>
                  <a:ext uri="{FF2B5EF4-FFF2-40B4-BE49-F238E27FC236}">
                    <a16:creationId xmlns:a16="http://schemas.microsoft.com/office/drawing/2014/main" id="{FF63CDE2-203A-8259-B13F-0AA45578657C}"/>
                  </a:ext>
                </a:extLst>
              </p:cNvPr>
              <p:cNvSpPr/>
              <p:nvPr/>
            </p:nvSpPr>
            <p:spPr>
              <a:xfrm>
                <a:off x="1735647" y="843462"/>
                <a:ext cx="6806" cy="21914"/>
              </a:xfrm>
              <a:custGeom>
                <a:avLst/>
                <a:gdLst/>
                <a:ahLst/>
                <a:cxnLst/>
                <a:rect l="l" t="t" r="r" b="b"/>
                <a:pathLst>
                  <a:path w="214" h="689" fill="none" extrusionOk="0">
                    <a:moveTo>
                      <a:pt x="1" y="688"/>
                    </a:moveTo>
                    <a:lnTo>
                      <a:pt x="214"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3798;p73">
                <a:extLst>
                  <a:ext uri="{FF2B5EF4-FFF2-40B4-BE49-F238E27FC236}">
                    <a16:creationId xmlns:a16="http://schemas.microsoft.com/office/drawing/2014/main" id="{D185AA68-4EE0-3850-2D89-96F7009AB8E4}"/>
                  </a:ext>
                </a:extLst>
              </p:cNvPr>
              <p:cNvSpPr/>
              <p:nvPr/>
            </p:nvSpPr>
            <p:spPr>
              <a:xfrm>
                <a:off x="1666884" y="665736"/>
                <a:ext cx="6552" cy="21914"/>
              </a:xfrm>
              <a:custGeom>
                <a:avLst/>
                <a:gdLst/>
                <a:ahLst/>
                <a:cxnLst/>
                <a:rect l="l" t="t" r="r" b="b"/>
                <a:pathLst>
                  <a:path w="206" h="689" fill="none" extrusionOk="0">
                    <a:moveTo>
                      <a:pt x="0" y="689"/>
                    </a:moveTo>
                    <a:lnTo>
                      <a:pt x="206"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3799;p73">
                <a:extLst>
                  <a:ext uri="{FF2B5EF4-FFF2-40B4-BE49-F238E27FC236}">
                    <a16:creationId xmlns:a16="http://schemas.microsoft.com/office/drawing/2014/main" id="{22C1CB62-54C1-A670-E861-57BA87E62B72}"/>
                  </a:ext>
                </a:extLst>
              </p:cNvPr>
              <p:cNvSpPr/>
              <p:nvPr/>
            </p:nvSpPr>
            <p:spPr>
              <a:xfrm>
                <a:off x="1905931" y="861051"/>
                <a:ext cx="6584" cy="21914"/>
              </a:xfrm>
              <a:custGeom>
                <a:avLst/>
                <a:gdLst/>
                <a:ahLst/>
                <a:cxnLst/>
                <a:rect l="l" t="t" r="r" b="b"/>
                <a:pathLst>
                  <a:path w="207" h="689" fill="none" extrusionOk="0">
                    <a:moveTo>
                      <a:pt x="0" y="688"/>
                    </a:moveTo>
                    <a:lnTo>
                      <a:pt x="206"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3800;p73">
                <a:extLst>
                  <a:ext uri="{FF2B5EF4-FFF2-40B4-BE49-F238E27FC236}">
                    <a16:creationId xmlns:a16="http://schemas.microsoft.com/office/drawing/2014/main" id="{B40F3F79-EEBA-20ED-C7EE-F7AC75CB001C}"/>
                  </a:ext>
                </a:extLst>
              </p:cNvPr>
              <p:cNvSpPr/>
              <p:nvPr/>
            </p:nvSpPr>
            <p:spPr>
              <a:xfrm>
                <a:off x="1991868" y="1093545"/>
                <a:ext cx="6552" cy="21914"/>
              </a:xfrm>
              <a:custGeom>
                <a:avLst/>
                <a:gdLst/>
                <a:ahLst/>
                <a:cxnLst/>
                <a:rect l="l" t="t" r="r" b="b"/>
                <a:pathLst>
                  <a:path w="206" h="689" fill="none" extrusionOk="0">
                    <a:moveTo>
                      <a:pt x="0" y="689"/>
                    </a:moveTo>
                    <a:lnTo>
                      <a:pt x="206"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3801;p73">
                <a:extLst>
                  <a:ext uri="{FF2B5EF4-FFF2-40B4-BE49-F238E27FC236}">
                    <a16:creationId xmlns:a16="http://schemas.microsoft.com/office/drawing/2014/main" id="{C8FD4FF0-C087-F478-046B-3ECBEF48A7B9}"/>
                  </a:ext>
                </a:extLst>
              </p:cNvPr>
              <p:cNvSpPr/>
              <p:nvPr/>
            </p:nvSpPr>
            <p:spPr>
              <a:xfrm>
                <a:off x="1766338" y="956656"/>
                <a:ext cx="6806" cy="21914"/>
              </a:xfrm>
              <a:custGeom>
                <a:avLst/>
                <a:gdLst/>
                <a:ahLst/>
                <a:cxnLst/>
                <a:rect l="l" t="t" r="r" b="b"/>
                <a:pathLst>
                  <a:path w="214" h="689" fill="none" extrusionOk="0">
                    <a:moveTo>
                      <a:pt x="0" y="689"/>
                    </a:moveTo>
                    <a:lnTo>
                      <a:pt x="213"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3802;p73">
                <a:extLst>
                  <a:ext uri="{FF2B5EF4-FFF2-40B4-BE49-F238E27FC236}">
                    <a16:creationId xmlns:a16="http://schemas.microsoft.com/office/drawing/2014/main" id="{37F4ADEA-907A-7151-CCE0-54B005889B5E}"/>
                  </a:ext>
                </a:extLst>
              </p:cNvPr>
              <p:cNvSpPr/>
              <p:nvPr/>
            </p:nvSpPr>
            <p:spPr>
              <a:xfrm>
                <a:off x="1666884" y="797441"/>
                <a:ext cx="6552" cy="21914"/>
              </a:xfrm>
              <a:custGeom>
                <a:avLst/>
                <a:gdLst/>
                <a:ahLst/>
                <a:cxnLst/>
                <a:rect l="l" t="t" r="r" b="b"/>
                <a:pathLst>
                  <a:path w="206" h="689" fill="none" extrusionOk="0">
                    <a:moveTo>
                      <a:pt x="0" y="689"/>
                    </a:moveTo>
                    <a:lnTo>
                      <a:pt x="206"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3803;p73">
                <a:extLst>
                  <a:ext uri="{FF2B5EF4-FFF2-40B4-BE49-F238E27FC236}">
                    <a16:creationId xmlns:a16="http://schemas.microsoft.com/office/drawing/2014/main" id="{8CA50C8B-31F2-C177-8134-8ACB8A6D7CCD}"/>
                  </a:ext>
                </a:extLst>
              </p:cNvPr>
              <p:cNvSpPr/>
              <p:nvPr/>
            </p:nvSpPr>
            <p:spPr>
              <a:xfrm>
                <a:off x="1934587" y="1382907"/>
                <a:ext cx="6774" cy="21914"/>
              </a:xfrm>
              <a:custGeom>
                <a:avLst/>
                <a:gdLst/>
                <a:ahLst/>
                <a:cxnLst/>
                <a:rect l="l" t="t" r="r" b="b"/>
                <a:pathLst>
                  <a:path w="213" h="689" fill="none" extrusionOk="0">
                    <a:moveTo>
                      <a:pt x="0" y="688"/>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3804;p73">
                <a:extLst>
                  <a:ext uri="{FF2B5EF4-FFF2-40B4-BE49-F238E27FC236}">
                    <a16:creationId xmlns:a16="http://schemas.microsoft.com/office/drawing/2014/main" id="{262632D0-222F-F3E2-BA9E-B0B87084FDC4}"/>
                  </a:ext>
                </a:extLst>
              </p:cNvPr>
              <p:cNvSpPr/>
              <p:nvPr/>
            </p:nvSpPr>
            <p:spPr>
              <a:xfrm>
                <a:off x="2198219" y="1414267"/>
                <a:ext cx="6774" cy="22104"/>
              </a:xfrm>
              <a:custGeom>
                <a:avLst/>
                <a:gdLst/>
                <a:ahLst/>
                <a:cxnLst/>
                <a:rect l="l" t="t" r="r" b="b"/>
                <a:pathLst>
                  <a:path w="213" h="695" fill="none" extrusionOk="0">
                    <a:moveTo>
                      <a:pt x="0" y="695"/>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3805;p73">
                <a:extLst>
                  <a:ext uri="{FF2B5EF4-FFF2-40B4-BE49-F238E27FC236}">
                    <a16:creationId xmlns:a16="http://schemas.microsoft.com/office/drawing/2014/main" id="{0023ED3B-3C7D-946A-D699-719249123FFE}"/>
                  </a:ext>
                </a:extLst>
              </p:cNvPr>
              <p:cNvSpPr/>
              <p:nvPr/>
            </p:nvSpPr>
            <p:spPr>
              <a:xfrm>
                <a:off x="1812551" y="1156487"/>
                <a:ext cx="6806" cy="21914"/>
              </a:xfrm>
              <a:custGeom>
                <a:avLst/>
                <a:gdLst/>
                <a:ahLst/>
                <a:cxnLst/>
                <a:rect l="l" t="t" r="r" b="b"/>
                <a:pathLst>
                  <a:path w="214" h="689" fill="none" extrusionOk="0">
                    <a:moveTo>
                      <a:pt x="1" y="688"/>
                    </a:moveTo>
                    <a:lnTo>
                      <a:pt x="214"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3806;p73">
                <a:extLst>
                  <a:ext uri="{FF2B5EF4-FFF2-40B4-BE49-F238E27FC236}">
                    <a16:creationId xmlns:a16="http://schemas.microsoft.com/office/drawing/2014/main" id="{63D81664-7EE5-FEFB-D32B-6416DD86616F}"/>
                  </a:ext>
                </a:extLst>
              </p:cNvPr>
              <p:cNvSpPr/>
              <p:nvPr/>
            </p:nvSpPr>
            <p:spPr>
              <a:xfrm>
                <a:off x="1672736" y="1011011"/>
                <a:ext cx="6806" cy="21914"/>
              </a:xfrm>
              <a:custGeom>
                <a:avLst/>
                <a:gdLst/>
                <a:ahLst/>
                <a:cxnLst/>
                <a:rect l="l" t="t" r="r" b="b"/>
                <a:pathLst>
                  <a:path w="214" h="689" fill="none" extrusionOk="0">
                    <a:moveTo>
                      <a:pt x="1" y="689"/>
                    </a:moveTo>
                    <a:lnTo>
                      <a:pt x="213" y="1"/>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3807;p73">
                <a:extLst>
                  <a:ext uri="{FF2B5EF4-FFF2-40B4-BE49-F238E27FC236}">
                    <a16:creationId xmlns:a16="http://schemas.microsoft.com/office/drawing/2014/main" id="{C11C8382-D3E9-C4D9-F856-4EF73D3344B6}"/>
                  </a:ext>
                </a:extLst>
              </p:cNvPr>
              <p:cNvSpPr/>
              <p:nvPr/>
            </p:nvSpPr>
            <p:spPr>
              <a:xfrm>
                <a:off x="1795663" y="1029967"/>
                <a:ext cx="6774" cy="21914"/>
              </a:xfrm>
              <a:custGeom>
                <a:avLst/>
                <a:gdLst/>
                <a:ahLst/>
                <a:cxnLst/>
                <a:rect l="l" t="t" r="r" b="b"/>
                <a:pathLst>
                  <a:path w="213" h="689" fill="none" extrusionOk="0">
                    <a:moveTo>
                      <a:pt x="0" y="688"/>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3808;p73">
                <a:extLst>
                  <a:ext uri="{FF2B5EF4-FFF2-40B4-BE49-F238E27FC236}">
                    <a16:creationId xmlns:a16="http://schemas.microsoft.com/office/drawing/2014/main" id="{047EBFD4-AC4B-DEA5-7FC7-3466E47B3319}"/>
                  </a:ext>
                </a:extLst>
              </p:cNvPr>
              <p:cNvSpPr/>
              <p:nvPr/>
            </p:nvSpPr>
            <p:spPr>
              <a:xfrm>
                <a:off x="1890823" y="1104391"/>
                <a:ext cx="6806" cy="21914"/>
              </a:xfrm>
              <a:custGeom>
                <a:avLst/>
                <a:gdLst/>
                <a:ahLst/>
                <a:cxnLst/>
                <a:rect l="l" t="t" r="r" b="b"/>
                <a:pathLst>
                  <a:path w="214" h="689" fill="none" extrusionOk="0">
                    <a:moveTo>
                      <a:pt x="0" y="688"/>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3809;p73">
                <a:extLst>
                  <a:ext uri="{FF2B5EF4-FFF2-40B4-BE49-F238E27FC236}">
                    <a16:creationId xmlns:a16="http://schemas.microsoft.com/office/drawing/2014/main" id="{E278B8CD-1636-6FF7-D750-EFF5666DBD19}"/>
                  </a:ext>
                </a:extLst>
              </p:cNvPr>
              <p:cNvSpPr/>
              <p:nvPr/>
            </p:nvSpPr>
            <p:spPr>
              <a:xfrm>
                <a:off x="1895562" y="992533"/>
                <a:ext cx="6552" cy="21914"/>
              </a:xfrm>
              <a:custGeom>
                <a:avLst/>
                <a:gdLst/>
                <a:ahLst/>
                <a:cxnLst/>
                <a:rect l="l" t="t" r="r" b="b"/>
                <a:pathLst>
                  <a:path w="206" h="689" fill="none" extrusionOk="0">
                    <a:moveTo>
                      <a:pt x="0" y="688"/>
                    </a:moveTo>
                    <a:lnTo>
                      <a:pt x="206"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3810;p73">
                <a:extLst>
                  <a:ext uri="{FF2B5EF4-FFF2-40B4-BE49-F238E27FC236}">
                    <a16:creationId xmlns:a16="http://schemas.microsoft.com/office/drawing/2014/main" id="{C1438975-D399-FF7E-42F1-181F98BBBD09}"/>
                  </a:ext>
                </a:extLst>
              </p:cNvPr>
              <p:cNvSpPr/>
              <p:nvPr/>
            </p:nvSpPr>
            <p:spPr>
              <a:xfrm>
                <a:off x="1647483" y="1186702"/>
                <a:ext cx="6806" cy="21914"/>
              </a:xfrm>
              <a:custGeom>
                <a:avLst/>
                <a:gdLst/>
                <a:ahLst/>
                <a:cxnLst/>
                <a:rect l="l" t="t" r="r" b="b"/>
                <a:pathLst>
                  <a:path w="214" h="689" fill="none" extrusionOk="0">
                    <a:moveTo>
                      <a:pt x="0" y="688"/>
                    </a:moveTo>
                    <a:lnTo>
                      <a:pt x="213" y="0"/>
                    </a:ln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8" name="Google Shape;3811;p73">
              <a:extLst>
                <a:ext uri="{FF2B5EF4-FFF2-40B4-BE49-F238E27FC236}">
                  <a16:creationId xmlns:a16="http://schemas.microsoft.com/office/drawing/2014/main" id="{AA9EA955-65C9-0E01-249C-2FBB694976F1}"/>
                </a:ext>
              </a:extLst>
            </p:cNvPr>
            <p:cNvSpPr/>
            <p:nvPr/>
          </p:nvSpPr>
          <p:spPr>
            <a:xfrm>
              <a:off x="1631708" y="1383352"/>
              <a:ext cx="540590" cy="332553"/>
            </a:xfrm>
            <a:custGeom>
              <a:avLst/>
              <a:gdLst/>
              <a:ahLst/>
              <a:cxnLst/>
              <a:rect l="l" t="t" r="r" b="b"/>
              <a:pathLst>
                <a:path w="16997" h="10456" extrusionOk="0">
                  <a:moveTo>
                    <a:pt x="0" y="1"/>
                  </a:moveTo>
                  <a:lnTo>
                    <a:pt x="0" y="9268"/>
                  </a:lnTo>
                  <a:cubicBezTo>
                    <a:pt x="1227" y="9495"/>
                    <a:pt x="2454" y="9779"/>
                    <a:pt x="3680" y="10013"/>
                  </a:cubicBezTo>
                  <a:cubicBezTo>
                    <a:pt x="5023" y="10265"/>
                    <a:pt x="6411" y="10456"/>
                    <a:pt x="7780" y="10456"/>
                  </a:cubicBezTo>
                  <a:cubicBezTo>
                    <a:pt x="9187" y="10456"/>
                    <a:pt x="10573" y="10254"/>
                    <a:pt x="11870" y="9708"/>
                  </a:cubicBezTo>
                  <a:cubicBezTo>
                    <a:pt x="13799" y="8899"/>
                    <a:pt x="15394" y="7332"/>
                    <a:pt x="16252" y="5425"/>
                  </a:cubicBezTo>
                  <a:cubicBezTo>
                    <a:pt x="16848" y="4085"/>
                    <a:pt x="16997" y="2305"/>
                    <a:pt x="15905" y="1319"/>
                  </a:cubicBezTo>
                  <a:cubicBezTo>
                    <a:pt x="15424" y="886"/>
                    <a:pt x="14784" y="697"/>
                    <a:pt x="14131" y="697"/>
                  </a:cubicBezTo>
                  <a:cubicBezTo>
                    <a:pt x="13706" y="697"/>
                    <a:pt x="13274" y="777"/>
                    <a:pt x="12877" y="922"/>
                  </a:cubicBezTo>
                  <a:cubicBezTo>
                    <a:pt x="11877" y="1284"/>
                    <a:pt x="11040" y="2000"/>
                    <a:pt x="10225" y="2660"/>
                  </a:cubicBezTo>
                  <a:cubicBezTo>
                    <a:pt x="10218" y="2688"/>
                    <a:pt x="10211" y="2709"/>
                    <a:pt x="10204" y="2738"/>
                  </a:cubicBezTo>
                  <a:cubicBezTo>
                    <a:pt x="10190" y="2539"/>
                    <a:pt x="10175" y="2341"/>
                    <a:pt x="10097" y="2163"/>
                  </a:cubicBezTo>
                  <a:cubicBezTo>
                    <a:pt x="10019" y="1986"/>
                    <a:pt x="9863" y="1830"/>
                    <a:pt x="9665" y="1802"/>
                  </a:cubicBezTo>
                  <a:cubicBezTo>
                    <a:pt x="9647" y="1799"/>
                    <a:pt x="9629" y="1798"/>
                    <a:pt x="9612" y="1798"/>
                  </a:cubicBezTo>
                  <a:cubicBezTo>
                    <a:pt x="9377" y="1798"/>
                    <a:pt x="9163" y="2010"/>
                    <a:pt x="9083" y="2241"/>
                  </a:cubicBezTo>
                  <a:cubicBezTo>
                    <a:pt x="9005" y="2497"/>
                    <a:pt x="9048" y="2766"/>
                    <a:pt x="9090" y="3028"/>
                  </a:cubicBezTo>
                  <a:cubicBezTo>
                    <a:pt x="8396" y="2248"/>
                    <a:pt x="7353" y="1787"/>
                    <a:pt x="6290" y="1766"/>
                  </a:cubicBezTo>
                  <a:cubicBezTo>
                    <a:pt x="6273" y="1766"/>
                    <a:pt x="6256" y="1766"/>
                    <a:pt x="6239" y="1766"/>
                  </a:cubicBezTo>
                  <a:cubicBezTo>
                    <a:pt x="5200" y="1766"/>
                    <a:pt x="4165" y="2196"/>
                    <a:pt x="3432" y="2936"/>
                  </a:cubicBezTo>
                  <a:cubicBezTo>
                    <a:pt x="3453" y="2709"/>
                    <a:pt x="3631" y="2489"/>
                    <a:pt x="3723" y="2234"/>
                  </a:cubicBezTo>
                  <a:cubicBezTo>
                    <a:pt x="3815" y="1979"/>
                    <a:pt x="3787" y="1646"/>
                    <a:pt x="3560" y="1497"/>
                  </a:cubicBezTo>
                  <a:cubicBezTo>
                    <a:pt x="3481" y="1445"/>
                    <a:pt x="3390" y="1425"/>
                    <a:pt x="3295" y="1425"/>
                  </a:cubicBezTo>
                  <a:cubicBezTo>
                    <a:pt x="3167" y="1425"/>
                    <a:pt x="3032" y="1462"/>
                    <a:pt x="2914" y="1511"/>
                  </a:cubicBezTo>
                  <a:cubicBezTo>
                    <a:pt x="2588" y="1653"/>
                    <a:pt x="2305" y="1887"/>
                    <a:pt x="2106" y="2177"/>
                  </a:cubicBezTo>
                  <a:cubicBezTo>
                    <a:pt x="1766" y="1128"/>
                    <a:pt x="957" y="334"/>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3812;p73">
              <a:extLst>
                <a:ext uri="{FF2B5EF4-FFF2-40B4-BE49-F238E27FC236}">
                  <a16:creationId xmlns:a16="http://schemas.microsoft.com/office/drawing/2014/main" id="{6B9C48D0-D056-B676-E154-79E95798DA24}"/>
                </a:ext>
              </a:extLst>
            </p:cNvPr>
            <p:cNvSpPr/>
            <p:nvPr/>
          </p:nvSpPr>
          <p:spPr>
            <a:xfrm>
              <a:off x="1631708" y="1383352"/>
              <a:ext cx="67013" cy="69271"/>
            </a:xfrm>
            <a:custGeom>
              <a:avLst/>
              <a:gdLst/>
              <a:ahLst/>
              <a:cxnLst/>
              <a:rect l="l" t="t" r="r" b="b"/>
              <a:pathLst>
                <a:path w="2107" h="2178" fill="none" extrusionOk="0">
                  <a:moveTo>
                    <a:pt x="2106" y="2177"/>
                  </a:moveTo>
                  <a:cubicBezTo>
                    <a:pt x="1766" y="1128"/>
                    <a:pt x="957" y="334"/>
                    <a:pt x="0" y="1"/>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3813;p73">
              <a:extLst>
                <a:ext uri="{FF2B5EF4-FFF2-40B4-BE49-F238E27FC236}">
                  <a16:creationId xmlns:a16="http://schemas.microsoft.com/office/drawing/2014/main" id="{E05934FB-94F4-A107-C4E2-30F043F5F7A3}"/>
                </a:ext>
              </a:extLst>
            </p:cNvPr>
            <p:cNvSpPr/>
            <p:nvPr/>
          </p:nvSpPr>
          <p:spPr>
            <a:xfrm>
              <a:off x="1721462" y="1427116"/>
              <a:ext cx="31582" cy="49648"/>
            </a:xfrm>
            <a:custGeom>
              <a:avLst/>
              <a:gdLst/>
              <a:ahLst/>
              <a:cxnLst/>
              <a:rect l="l" t="t" r="r" b="b"/>
              <a:pathLst>
                <a:path w="993" h="1561" fill="none" extrusionOk="0">
                  <a:moveTo>
                    <a:pt x="610" y="1560"/>
                  </a:moveTo>
                  <a:cubicBezTo>
                    <a:pt x="631" y="1333"/>
                    <a:pt x="809" y="1113"/>
                    <a:pt x="901" y="858"/>
                  </a:cubicBezTo>
                  <a:cubicBezTo>
                    <a:pt x="993" y="603"/>
                    <a:pt x="965" y="270"/>
                    <a:pt x="738" y="121"/>
                  </a:cubicBezTo>
                  <a:cubicBezTo>
                    <a:pt x="553" y="0"/>
                    <a:pt x="298" y="50"/>
                    <a:pt x="92" y="135"/>
                  </a:cubicBezTo>
                  <a:cubicBezTo>
                    <a:pt x="57" y="149"/>
                    <a:pt x="29" y="163"/>
                    <a:pt x="0" y="177"/>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3814;p73">
              <a:extLst>
                <a:ext uri="{FF2B5EF4-FFF2-40B4-BE49-F238E27FC236}">
                  <a16:creationId xmlns:a16="http://schemas.microsoft.com/office/drawing/2014/main" id="{12673A89-6E99-E798-A62A-8E00C0183EC9}"/>
                </a:ext>
              </a:extLst>
            </p:cNvPr>
            <p:cNvSpPr/>
            <p:nvPr/>
          </p:nvSpPr>
          <p:spPr>
            <a:xfrm>
              <a:off x="1788443" y="1439520"/>
              <a:ext cx="38579" cy="7252"/>
            </a:xfrm>
            <a:custGeom>
              <a:avLst/>
              <a:gdLst/>
              <a:ahLst/>
              <a:cxnLst/>
              <a:rect l="l" t="t" r="r" b="b"/>
              <a:pathLst>
                <a:path w="1213" h="228" fill="none" extrusionOk="0">
                  <a:moveTo>
                    <a:pt x="1213" y="0"/>
                  </a:moveTo>
                  <a:cubicBezTo>
                    <a:pt x="801" y="14"/>
                    <a:pt x="390" y="92"/>
                    <a:pt x="0" y="227"/>
                  </a:cubicBezTo>
                </a:path>
              </a:pathLst>
            </a:custGeom>
            <a:noFill/>
            <a:ln w="3025" cap="rnd" cmpd="sng">
              <a:solidFill>
                <a:srgbClr val="2B22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3815;p73">
              <a:extLst>
                <a:ext uri="{FF2B5EF4-FFF2-40B4-BE49-F238E27FC236}">
                  <a16:creationId xmlns:a16="http://schemas.microsoft.com/office/drawing/2014/main" id="{1215B469-37C2-4AF3-E6AA-9687B7AD0498}"/>
                </a:ext>
              </a:extLst>
            </p:cNvPr>
            <p:cNvSpPr/>
            <p:nvPr/>
          </p:nvSpPr>
          <p:spPr>
            <a:xfrm>
              <a:off x="1865125" y="1439520"/>
              <a:ext cx="91121" cy="40170"/>
            </a:xfrm>
            <a:custGeom>
              <a:avLst/>
              <a:gdLst/>
              <a:ahLst/>
              <a:cxnLst/>
              <a:rect l="l" t="t" r="r" b="b"/>
              <a:pathLst>
                <a:path w="2865" h="1263" fill="none" extrusionOk="0">
                  <a:moveTo>
                    <a:pt x="2865" y="972"/>
                  </a:moveTo>
                  <a:cubicBezTo>
                    <a:pt x="2851" y="773"/>
                    <a:pt x="2836" y="575"/>
                    <a:pt x="2758" y="397"/>
                  </a:cubicBezTo>
                  <a:cubicBezTo>
                    <a:pt x="2680" y="220"/>
                    <a:pt x="2524" y="64"/>
                    <a:pt x="2326" y="36"/>
                  </a:cubicBezTo>
                  <a:cubicBezTo>
                    <a:pt x="2063" y="0"/>
                    <a:pt x="1829" y="227"/>
                    <a:pt x="1744" y="475"/>
                  </a:cubicBezTo>
                  <a:cubicBezTo>
                    <a:pt x="1666" y="731"/>
                    <a:pt x="1709" y="1000"/>
                    <a:pt x="1751" y="1262"/>
                  </a:cubicBezTo>
                  <a:cubicBezTo>
                    <a:pt x="1291" y="745"/>
                    <a:pt x="674" y="369"/>
                    <a:pt x="0" y="163"/>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3816;p73">
              <a:extLst>
                <a:ext uri="{FF2B5EF4-FFF2-40B4-BE49-F238E27FC236}">
                  <a16:creationId xmlns:a16="http://schemas.microsoft.com/office/drawing/2014/main" id="{ABBD2975-B7F5-0398-69C8-9072E78D1152}"/>
                </a:ext>
              </a:extLst>
            </p:cNvPr>
            <p:cNvSpPr/>
            <p:nvPr/>
          </p:nvSpPr>
          <p:spPr>
            <a:xfrm>
              <a:off x="1996130" y="1400941"/>
              <a:ext cx="163096" cy="59125"/>
            </a:xfrm>
            <a:custGeom>
              <a:avLst/>
              <a:gdLst/>
              <a:ahLst/>
              <a:cxnLst/>
              <a:rect l="l" t="t" r="r" b="b"/>
              <a:pathLst>
                <a:path w="5128" h="1859" fill="none" extrusionOk="0">
                  <a:moveTo>
                    <a:pt x="5127" y="1858"/>
                  </a:moveTo>
                  <a:cubicBezTo>
                    <a:pt x="5000" y="1447"/>
                    <a:pt x="4780" y="1071"/>
                    <a:pt x="4447" y="766"/>
                  </a:cubicBezTo>
                  <a:cubicBezTo>
                    <a:pt x="3653" y="50"/>
                    <a:pt x="2426" y="1"/>
                    <a:pt x="1419" y="369"/>
                  </a:cubicBezTo>
                  <a:cubicBezTo>
                    <a:pt x="908" y="554"/>
                    <a:pt x="440" y="830"/>
                    <a:pt x="1" y="1142"/>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3817;p73">
              <a:extLst>
                <a:ext uri="{FF2B5EF4-FFF2-40B4-BE49-F238E27FC236}">
                  <a16:creationId xmlns:a16="http://schemas.microsoft.com/office/drawing/2014/main" id="{D9A4D004-D13D-E73A-F883-CF5A4EC3A35E}"/>
                </a:ext>
              </a:extLst>
            </p:cNvPr>
            <p:cNvSpPr/>
            <p:nvPr/>
          </p:nvSpPr>
          <p:spPr>
            <a:xfrm>
              <a:off x="2087028" y="1474665"/>
              <a:ext cx="145031" cy="263027"/>
            </a:xfrm>
            <a:custGeom>
              <a:avLst/>
              <a:gdLst/>
              <a:ahLst/>
              <a:cxnLst/>
              <a:rect l="l" t="t" r="r" b="b"/>
              <a:pathLst>
                <a:path w="4560" h="8270" extrusionOk="0">
                  <a:moveTo>
                    <a:pt x="4214" y="0"/>
                  </a:moveTo>
                  <a:cubicBezTo>
                    <a:pt x="2958" y="0"/>
                    <a:pt x="1658" y="573"/>
                    <a:pt x="1021" y="1653"/>
                  </a:cubicBezTo>
                  <a:cubicBezTo>
                    <a:pt x="0" y="3391"/>
                    <a:pt x="1021" y="5695"/>
                    <a:pt x="2553" y="7000"/>
                  </a:cubicBezTo>
                  <a:cubicBezTo>
                    <a:pt x="3170" y="7525"/>
                    <a:pt x="3844" y="7943"/>
                    <a:pt x="4560" y="8269"/>
                  </a:cubicBezTo>
                  <a:lnTo>
                    <a:pt x="4560" y="16"/>
                  </a:lnTo>
                  <a:cubicBezTo>
                    <a:pt x="4475" y="8"/>
                    <a:pt x="4390" y="8"/>
                    <a:pt x="4304" y="1"/>
                  </a:cubicBezTo>
                  <a:cubicBezTo>
                    <a:pt x="4274" y="1"/>
                    <a:pt x="4244" y="0"/>
                    <a:pt x="4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3818;p73">
              <a:extLst>
                <a:ext uri="{FF2B5EF4-FFF2-40B4-BE49-F238E27FC236}">
                  <a16:creationId xmlns:a16="http://schemas.microsoft.com/office/drawing/2014/main" id="{6B23839F-B424-EB06-597A-99DB59AB4FED}"/>
                </a:ext>
              </a:extLst>
            </p:cNvPr>
            <p:cNvSpPr/>
            <p:nvPr/>
          </p:nvSpPr>
          <p:spPr>
            <a:xfrm>
              <a:off x="2132350" y="1476032"/>
              <a:ext cx="23949" cy="129955"/>
            </a:xfrm>
            <a:custGeom>
              <a:avLst/>
              <a:gdLst/>
              <a:ahLst/>
              <a:cxnLst/>
              <a:rect l="l" t="t" r="r" b="b"/>
              <a:pathLst>
                <a:path w="753" h="4086" fill="none" extrusionOk="0">
                  <a:moveTo>
                    <a:pt x="731" y="1"/>
                  </a:moveTo>
                  <a:cubicBezTo>
                    <a:pt x="752" y="1391"/>
                    <a:pt x="504" y="2788"/>
                    <a:pt x="1" y="4085"/>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3819;p73">
              <a:extLst>
                <a:ext uri="{FF2B5EF4-FFF2-40B4-BE49-F238E27FC236}">
                  <a16:creationId xmlns:a16="http://schemas.microsoft.com/office/drawing/2014/main" id="{A06A8AA2-DF07-A0E4-A5E2-F30EFC685A60}"/>
                </a:ext>
              </a:extLst>
            </p:cNvPr>
            <p:cNvSpPr/>
            <p:nvPr/>
          </p:nvSpPr>
          <p:spPr>
            <a:xfrm>
              <a:off x="2129647" y="1430138"/>
              <a:ext cx="60684" cy="56263"/>
            </a:xfrm>
            <a:custGeom>
              <a:avLst/>
              <a:gdLst/>
              <a:ahLst/>
              <a:cxnLst/>
              <a:rect l="l" t="t" r="r" b="b"/>
              <a:pathLst>
                <a:path w="1908" h="1769" extrusionOk="0">
                  <a:moveTo>
                    <a:pt x="940" y="1"/>
                  </a:moveTo>
                  <a:cubicBezTo>
                    <a:pt x="783" y="1"/>
                    <a:pt x="625" y="40"/>
                    <a:pt x="490" y="118"/>
                  </a:cubicBezTo>
                  <a:cubicBezTo>
                    <a:pt x="178" y="309"/>
                    <a:pt x="1" y="706"/>
                    <a:pt x="79" y="1068"/>
                  </a:cubicBezTo>
                  <a:cubicBezTo>
                    <a:pt x="157" y="1430"/>
                    <a:pt x="476" y="1720"/>
                    <a:pt x="844" y="1763"/>
                  </a:cubicBezTo>
                  <a:cubicBezTo>
                    <a:pt x="876" y="1767"/>
                    <a:pt x="907" y="1768"/>
                    <a:pt x="939" y="1768"/>
                  </a:cubicBezTo>
                  <a:cubicBezTo>
                    <a:pt x="1276" y="1768"/>
                    <a:pt x="1603" y="1564"/>
                    <a:pt x="1752" y="1260"/>
                  </a:cubicBezTo>
                  <a:cubicBezTo>
                    <a:pt x="1908" y="926"/>
                    <a:pt x="1837" y="480"/>
                    <a:pt x="1525" y="210"/>
                  </a:cubicBezTo>
                  <a:cubicBezTo>
                    <a:pt x="1366" y="72"/>
                    <a:pt x="1153" y="1"/>
                    <a:pt x="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3820;p73">
              <a:extLst>
                <a:ext uri="{FF2B5EF4-FFF2-40B4-BE49-F238E27FC236}">
                  <a16:creationId xmlns:a16="http://schemas.microsoft.com/office/drawing/2014/main" id="{B8817ED5-120B-72C8-5D6F-93C65643855D}"/>
                </a:ext>
              </a:extLst>
            </p:cNvPr>
            <p:cNvSpPr/>
            <p:nvPr/>
          </p:nvSpPr>
          <p:spPr>
            <a:xfrm>
              <a:off x="2141606" y="1444259"/>
              <a:ext cx="30374" cy="23917"/>
            </a:xfrm>
            <a:custGeom>
              <a:avLst/>
              <a:gdLst/>
              <a:ahLst/>
              <a:cxnLst/>
              <a:rect l="l" t="t" r="r" b="b"/>
              <a:pathLst>
                <a:path w="955" h="752" extrusionOk="0">
                  <a:moveTo>
                    <a:pt x="454" y="0"/>
                  </a:moveTo>
                  <a:cubicBezTo>
                    <a:pt x="452" y="0"/>
                    <a:pt x="449" y="0"/>
                    <a:pt x="447" y="0"/>
                  </a:cubicBezTo>
                  <a:cubicBezTo>
                    <a:pt x="0" y="14"/>
                    <a:pt x="7" y="752"/>
                    <a:pt x="440" y="752"/>
                  </a:cubicBezTo>
                  <a:cubicBezTo>
                    <a:pt x="442" y="752"/>
                    <a:pt x="444" y="752"/>
                    <a:pt x="446" y="752"/>
                  </a:cubicBezTo>
                  <a:cubicBezTo>
                    <a:pt x="871" y="752"/>
                    <a:pt x="954" y="0"/>
                    <a:pt x="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3821;p73">
              <a:extLst>
                <a:ext uri="{FF2B5EF4-FFF2-40B4-BE49-F238E27FC236}">
                  <a16:creationId xmlns:a16="http://schemas.microsoft.com/office/drawing/2014/main" id="{3EEFE1A1-6CF9-12DA-A72C-062E00D0B130}"/>
                </a:ext>
              </a:extLst>
            </p:cNvPr>
            <p:cNvSpPr/>
            <p:nvPr/>
          </p:nvSpPr>
          <p:spPr>
            <a:xfrm>
              <a:off x="2068072" y="1509873"/>
              <a:ext cx="12881" cy="98818"/>
            </a:xfrm>
            <a:custGeom>
              <a:avLst/>
              <a:gdLst/>
              <a:ahLst/>
              <a:cxnLst/>
              <a:rect l="l" t="t" r="r" b="b"/>
              <a:pathLst>
                <a:path w="405" h="3107" fill="none" extrusionOk="0">
                  <a:moveTo>
                    <a:pt x="1" y="0"/>
                  </a:moveTo>
                  <a:cubicBezTo>
                    <a:pt x="320" y="1000"/>
                    <a:pt x="405" y="2071"/>
                    <a:pt x="249" y="3106"/>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3822;p73">
              <a:extLst>
                <a:ext uri="{FF2B5EF4-FFF2-40B4-BE49-F238E27FC236}">
                  <a16:creationId xmlns:a16="http://schemas.microsoft.com/office/drawing/2014/main" id="{24549C37-C2F9-1668-2944-25CA42938B04}"/>
                </a:ext>
              </a:extLst>
            </p:cNvPr>
            <p:cNvSpPr/>
            <p:nvPr/>
          </p:nvSpPr>
          <p:spPr>
            <a:xfrm>
              <a:off x="2034709" y="1476287"/>
              <a:ext cx="60016" cy="53337"/>
            </a:xfrm>
            <a:custGeom>
              <a:avLst/>
              <a:gdLst/>
              <a:ahLst/>
              <a:cxnLst/>
              <a:rect l="l" t="t" r="r" b="b"/>
              <a:pathLst>
                <a:path w="1887" h="1677" extrusionOk="0">
                  <a:moveTo>
                    <a:pt x="966" y="0"/>
                  </a:moveTo>
                  <a:cubicBezTo>
                    <a:pt x="684" y="0"/>
                    <a:pt x="398" y="133"/>
                    <a:pt x="241" y="369"/>
                  </a:cubicBezTo>
                  <a:cubicBezTo>
                    <a:pt x="0" y="730"/>
                    <a:pt x="100" y="1276"/>
                    <a:pt x="447" y="1532"/>
                  </a:cubicBezTo>
                  <a:cubicBezTo>
                    <a:pt x="587" y="1629"/>
                    <a:pt x="757" y="1676"/>
                    <a:pt x="929" y="1676"/>
                  </a:cubicBezTo>
                  <a:cubicBezTo>
                    <a:pt x="1192" y="1676"/>
                    <a:pt x="1458" y="1565"/>
                    <a:pt x="1617" y="1354"/>
                  </a:cubicBezTo>
                  <a:cubicBezTo>
                    <a:pt x="1886" y="1007"/>
                    <a:pt x="1858" y="404"/>
                    <a:pt x="1397" y="121"/>
                  </a:cubicBezTo>
                  <a:cubicBezTo>
                    <a:pt x="1268" y="39"/>
                    <a:pt x="1118" y="0"/>
                    <a:pt x="9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3823;p73">
              <a:extLst>
                <a:ext uri="{FF2B5EF4-FFF2-40B4-BE49-F238E27FC236}">
                  <a16:creationId xmlns:a16="http://schemas.microsoft.com/office/drawing/2014/main" id="{4C192FB8-8A79-D92B-ACAD-7DB25DA050B8}"/>
                </a:ext>
              </a:extLst>
            </p:cNvPr>
            <p:cNvSpPr/>
            <p:nvPr/>
          </p:nvSpPr>
          <p:spPr>
            <a:xfrm>
              <a:off x="2057036" y="1489104"/>
              <a:ext cx="30342" cy="23949"/>
            </a:xfrm>
            <a:custGeom>
              <a:avLst/>
              <a:gdLst/>
              <a:ahLst/>
              <a:cxnLst/>
              <a:rect l="l" t="t" r="r" b="b"/>
              <a:pathLst>
                <a:path w="954" h="753" extrusionOk="0">
                  <a:moveTo>
                    <a:pt x="461" y="1"/>
                  </a:moveTo>
                  <a:cubicBezTo>
                    <a:pt x="456" y="1"/>
                    <a:pt x="452" y="1"/>
                    <a:pt x="447" y="1"/>
                  </a:cubicBezTo>
                  <a:cubicBezTo>
                    <a:pt x="0" y="15"/>
                    <a:pt x="7" y="746"/>
                    <a:pt x="440" y="753"/>
                  </a:cubicBezTo>
                  <a:cubicBezTo>
                    <a:pt x="442" y="753"/>
                    <a:pt x="444" y="753"/>
                    <a:pt x="446" y="753"/>
                  </a:cubicBezTo>
                  <a:cubicBezTo>
                    <a:pt x="876" y="753"/>
                    <a:pt x="954" y="1"/>
                    <a:pt x="4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3824;p73">
              <a:extLst>
                <a:ext uri="{FF2B5EF4-FFF2-40B4-BE49-F238E27FC236}">
                  <a16:creationId xmlns:a16="http://schemas.microsoft.com/office/drawing/2014/main" id="{03B83C18-7713-3052-BF56-ED01BE56FCB2}"/>
                </a:ext>
              </a:extLst>
            </p:cNvPr>
            <p:cNvSpPr/>
            <p:nvPr/>
          </p:nvSpPr>
          <p:spPr>
            <a:xfrm>
              <a:off x="1993203" y="1592184"/>
              <a:ext cx="215861" cy="106642"/>
            </a:xfrm>
            <a:custGeom>
              <a:avLst/>
              <a:gdLst/>
              <a:ahLst/>
              <a:cxnLst/>
              <a:rect l="l" t="t" r="r" b="b"/>
              <a:pathLst>
                <a:path w="6787" h="3353" extrusionOk="0">
                  <a:moveTo>
                    <a:pt x="4853" y="0"/>
                  </a:moveTo>
                  <a:cubicBezTo>
                    <a:pt x="4845" y="0"/>
                    <a:pt x="4837" y="0"/>
                    <a:pt x="4829" y="1"/>
                  </a:cubicBezTo>
                  <a:cubicBezTo>
                    <a:pt x="4673" y="1"/>
                    <a:pt x="4532" y="57"/>
                    <a:pt x="4390" y="128"/>
                  </a:cubicBezTo>
                  <a:cubicBezTo>
                    <a:pt x="3986" y="348"/>
                    <a:pt x="3652" y="717"/>
                    <a:pt x="3482" y="1149"/>
                  </a:cubicBezTo>
                  <a:cubicBezTo>
                    <a:pt x="3362" y="809"/>
                    <a:pt x="3234" y="561"/>
                    <a:pt x="3035" y="362"/>
                  </a:cubicBezTo>
                  <a:cubicBezTo>
                    <a:pt x="2860" y="180"/>
                    <a:pt x="2612" y="40"/>
                    <a:pt x="2359" y="40"/>
                  </a:cubicBezTo>
                  <a:cubicBezTo>
                    <a:pt x="2337" y="40"/>
                    <a:pt x="2314" y="41"/>
                    <a:pt x="2291" y="43"/>
                  </a:cubicBezTo>
                  <a:cubicBezTo>
                    <a:pt x="1894" y="79"/>
                    <a:pt x="1589" y="454"/>
                    <a:pt x="1504" y="844"/>
                  </a:cubicBezTo>
                  <a:cubicBezTo>
                    <a:pt x="1419" y="1234"/>
                    <a:pt x="1504" y="1639"/>
                    <a:pt x="1589" y="2029"/>
                  </a:cubicBezTo>
                  <a:cubicBezTo>
                    <a:pt x="1263" y="1887"/>
                    <a:pt x="1007" y="1766"/>
                    <a:pt x="731" y="1759"/>
                  </a:cubicBezTo>
                  <a:cubicBezTo>
                    <a:pt x="725" y="1759"/>
                    <a:pt x="718" y="1759"/>
                    <a:pt x="712" y="1759"/>
                  </a:cubicBezTo>
                  <a:cubicBezTo>
                    <a:pt x="447" y="1759"/>
                    <a:pt x="162" y="1900"/>
                    <a:pt x="86" y="2156"/>
                  </a:cubicBezTo>
                  <a:cubicBezTo>
                    <a:pt x="1" y="2411"/>
                    <a:pt x="157" y="2688"/>
                    <a:pt x="348" y="2872"/>
                  </a:cubicBezTo>
                  <a:cubicBezTo>
                    <a:pt x="693" y="3205"/>
                    <a:pt x="1177" y="3353"/>
                    <a:pt x="1653" y="3353"/>
                  </a:cubicBezTo>
                  <a:cubicBezTo>
                    <a:pt x="1705" y="3353"/>
                    <a:pt x="1757" y="3351"/>
                    <a:pt x="1809" y="3347"/>
                  </a:cubicBezTo>
                  <a:cubicBezTo>
                    <a:pt x="2341" y="3312"/>
                    <a:pt x="2837" y="3106"/>
                    <a:pt x="3305" y="2851"/>
                  </a:cubicBezTo>
                  <a:cubicBezTo>
                    <a:pt x="3823" y="3050"/>
                    <a:pt x="4361" y="3262"/>
                    <a:pt x="4929" y="3291"/>
                  </a:cubicBezTo>
                  <a:cubicBezTo>
                    <a:pt x="4978" y="3294"/>
                    <a:pt x="5028" y="3295"/>
                    <a:pt x="5078" y="3295"/>
                  </a:cubicBezTo>
                  <a:cubicBezTo>
                    <a:pt x="5593" y="3295"/>
                    <a:pt x="6119" y="3127"/>
                    <a:pt x="6474" y="2759"/>
                  </a:cubicBezTo>
                  <a:cubicBezTo>
                    <a:pt x="6609" y="2617"/>
                    <a:pt x="6723" y="2447"/>
                    <a:pt x="6751" y="2255"/>
                  </a:cubicBezTo>
                  <a:cubicBezTo>
                    <a:pt x="6786" y="2064"/>
                    <a:pt x="6744" y="1858"/>
                    <a:pt x="6602" y="1724"/>
                  </a:cubicBezTo>
                  <a:cubicBezTo>
                    <a:pt x="6474" y="1596"/>
                    <a:pt x="6283" y="1553"/>
                    <a:pt x="6099" y="1532"/>
                  </a:cubicBezTo>
                  <a:cubicBezTo>
                    <a:pt x="5980" y="1519"/>
                    <a:pt x="5861" y="1512"/>
                    <a:pt x="5741" y="1512"/>
                  </a:cubicBezTo>
                  <a:cubicBezTo>
                    <a:pt x="5417" y="1512"/>
                    <a:pt x="5091" y="1561"/>
                    <a:pt x="4780" y="1660"/>
                  </a:cubicBezTo>
                  <a:cubicBezTo>
                    <a:pt x="5085" y="1341"/>
                    <a:pt x="5255" y="1015"/>
                    <a:pt x="5312" y="660"/>
                  </a:cubicBezTo>
                  <a:cubicBezTo>
                    <a:pt x="5333" y="497"/>
                    <a:pt x="5333" y="313"/>
                    <a:pt x="5234" y="178"/>
                  </a:cubicBezTo>
                  <a:cubicBezTo>
                    <a:pt x="5153" y="63"/>
                    <a:pt x="5002" y="0"/>
                    <a:pt x="48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3825;p73">
              <a:extLst>
                <a:ext uri="{FF2B5EF4-FFF2-40B4-BE49-F238E27FC236}">
                  <a16:creationId xmlns:a16="http://schemas.microsoft.com/office/drawing/2014/main" id="{FD67D4D8-02A7-F997-E32E-06542AF68AD3}"/>
                </a:ext>
              </a:extLst>
            </p:cNvPr>
            <p:cNvSpPr/>
            <p:nvPr/>
          </p:nvSpPr>
          <p:spPr>
            <a:xfrm>
              <a:off x="1845724" y="1334882"/>
              <a:ext cx="48503" cy="115929"/>
            </a:xfrm>
            <a:custGeom>
              <a:avLst/>
              <a:gdLst/>
              <a:ahLst/>
              <a:cxnLst/>
              <a:rect l="l" t="t" r="r" b="b"/>
              <a:pathLst>
                <a:path w="1525" h="3645" fill="none" extrusionOk="0">
                  <a:moveTo>
                    <a:pt x="1525" y="0"/>
                  </a:moveTo>
                  <a:cubicBezTo>
                    <a:pt x="766" y="1085"/>
                    <a:pt x="241" y="2340"/>
                    <a:pt x="0" y="3645"/>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3826;p73">
              <a:extLst>
                <a:ext uri="{FF2B5EF4-FFF2-40B4-BE49-F238E27FC236}">
                  <a16:creationId xmlns:a16="http://schemas.microsoft.com/office/drawing/2014/main" id="{EB7744F0-B28E-5A06-67E8-2B0530A5A290}"/>
                </a:ext>
              </a:extLst>
            </p:cNvPr>
            <p:cNvSpPr/>
            <p:nvPr/>
          </p:nvSpPr>
          <p:spPr>
            <a:xfrm>
              <a:off x="1866461" y="1299673"/>
              <a:ext cx="60716" cy="56231"/>
            </a:xfrm>
            <a:custGeom>
              <a:avLst/>
              <a:gdLst/>
              <a:ahLst/>
              <a:cxnLst/>
              <a:rect l="l" t="t" r="r" b="b"/>
              <a:pathLst>
                <a:path w="1909" h="1768" extrusionOk="0">
                  <a:moveTo>
                    <a:pt x="950" y="1"/>
                  </a:moveTo>
                  <a:cubicBezTo>
                    <a:pt x="774" y="1"/>
                    <a:pt x="599" y="48"/>
                    <a:pt x="454" y="143"/>
                  </a:cubicBezTo>
                  <a:cubicBezTo>
                    <a:pt x="150" y="348"/>
                    <a:pt x="1" y="760"/>
                    <a:pt x="93" y="1114"/>
                  </a:cubicBezTo>
                  <a:cubicBezTo>
                    <a:pt x="192" y="1469"/>
                    <a:pt x="532" y="1745"/>
                    <a:pt x="901" y="1767"/>
                  </a:cubicBezTo>
                  <a:cubicBezTo>
                    <a:pt x="917" y="1767"/>
                    <a:pt x="933" y="1768"/>
                    <a:pt x="949" y="1768"/>
                  </a:cubicBezTo>
                  <a:cubicBezTo>
                    <a:pt x="1302" y="1768"/>
                    <a:pt x="1659" y="1544"/>
                    <a:pt x="1787" y="1171"/>
                  </a:cubicBezTo>
                  <a:cubicBezTo>
                    <a:pt x="1908" y="823"/>
                    <a:pt x="1780" y="405"/>
                    <a:pt x="1490" y="178"/>
                  </a:cubicBezTo>
                  <a:cubicBezTo>
                    <a:pt x="1337" y="59"/>
                    <a:pt x="1143" y="1"/>
                    <a:pt x="9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3827;p73">
              <a:extLst>
                <a:ext uri="{FF2B5EF4-FFF2-40B4-BE49-F238E27FC236}">
                  <a16:creationId xmlns:a16="http://schemas.microsoft.com/office/drawing/2014/main" id="{96F4EFD3-8971-AE6D-7890-B7C19A6E0235}"/>
                </a:ext>
              </a:extLst>
            </p:cNvPr>
            <p:cNvSpPr/>
            <p:nvPr/>
          </p:nvSpPr>
          <p:spPr>
            <a:xfrm>
              <a:off x="1882618" y="1312523"/>
              <a:ext cx="29579" cy="21977"/>
            </a:xfrm>
            <a:custGeom>
              <a:avLst/>
              <a:gdLst/>
              <a:ahLst/>
              <a:cxnLst/>
              <a:rect l="l" t="t" r="r" b="b"/>
              <a:pathLst>
                <a:path w="930" h="691" extrusionOk="0">
                  <a:moveTo>
                    <a:pt x="493" y="1"/>
                  </a:moveTo>
                  <a:cubicBezTo>
                    <a:pt x="255" y="1"/>
                    <a:pt x="1" y="213"/>
                    <a:pt x="102" y="476"/>
                  </a:cubicBezTo>
                  <a:cubicBezTo>
                    <a:pt x="160" y="625"/>
                    <a:pt x="297" y="690"/>
                    <a:pt x="437" y="690"/>
                  </a:cubicBezTo>
                  <a:cubicBezTo>
                    <a:pt x="679" y="690"/>
                    <a:pt x="930" y="498"/>
                    <a:pt x="804" y="207"/>
                  </a:cubicBezTo>
                  <a:cubicBezTo>
                    <a:pt x="743" y="61"/>
                    <a:pt x="620"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3828;p73">
              <a:extLst>
                <a:ext uri="{FF2B5EF4-FFF2-40B4-BE49-F238E27FC236}">
                  <a16:creationId xmlns:a16="http://schemas.microsoft.com/office/drawing/2014/main" id="{4B7303DD-3EFD-DBC1-F5F0-EAECA2B08422}"/>
                </a:ext>
              </a:extLst>
            </p:cNvPr>
            <p:cNvSpPr/>
            <p:nvPr/>
          </p:nvSpPr>
          <p:spPr>
            <a:xfrm>
              <a:off x="1722575" y="1381094"/>
              <a:ext cx="20800" cy="126552"/>
            </a:xfrm>
            <a:custGeom>
              <a:avLst/>
              <a:gdLst/>
              <a:ahLst/>
              <a:cxnLst/>
              <a:rect l="l" t="t" r="r" b="b"/>
              <a:pathLst>
                <a:path w="654" h="3979" fill="none" extrusionOk="0">
                  <a:moveTo>
                    <a:pt x="384" y="1"/>
                  </a:moveTo>
                  <a:cubicBezTo>
                    <a:pt x="653" y="1327"/>
                    <a:pt x="518" y="2731"/>
                    <a:pt x="1" y="3979"/>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3829;p73">
              <a:extLst>
                <a:ext uri="{FF2B5EF4-FFF2-40B4-BE49-F238E27FC236}">
                  <a16:creationId xmlns:a16="http://schemas.microsoft.com/office/drawing/2014/main" id="{AC76C45F-44C5-E626-96D8-67A3F82029E3}"/>
                </a:ext>
              </a:extLst>
            </p:cNvPr>
            <p:cNvSpPr/>
            <p:nvPr/>
          </p:nvSpPr>
          <p:spPr>
            <a:xfrm>
              <a:off x="1703873" y="1341624"/>
              <a:ext cx="55722" cy="52224"/>
            </a:xfrm>
            <a:custGeom>
              <a:avLst/>
              <a:gdLst/>
              <a:ahLst/>
              <a:cxnLst/>
              <a:rect l="l" t="t" r="r" b="b"/>
              <a:pathLst>
                <a:path w="1752" h="1642" extrusionOk="0">
                  <a:moveTo>
                    <a:pt x="882" y="0"/>
                  </a:moveTo>
                  <a:cubicBezTo>
                    <a:pt x="736" y="0"/>
                    <a:pt x="590" y="35"/>
                    <a:pt x="461" y="107"/>
                  </a:cubicBezTo>
                  <a:cubicBezTo>
                    <a:pt x="177" y="277"/>
                    <a:pt x="0" y="618"/>
                    <a:pt x="43" y="944"/>
                  </a:cubicBezTo>
                  <a:cubicBezTo>
                    <a:pt x="85" y="1270"/>
                    <a:pt x="348" y="1554"/>
                    <a:pt x="667" y="1625"/>
                  </a:cubicBezTo>
                  <a:cubicBezTo>
                    <a:pt x="718" y="1636"/>
                    <a:pt x="771" y="1642"/>
                    <a:pt x="824" y="1642"/>
                  </a:cubicBezTo>
                  <a:cubicBezTo>
                    <a:pt x="1098" y="1642"/>
                    <a:pt x="1374" y="1494"/>
                    <a:pt x="1511" y="1256"/>
                  </a:cubicBezTo>
                  <a:cubicBezTo>
                    <a:pt x="1681" y="937"/>
                    <a:pt x="1752" y="405"/>
                    <a:pt x="1397" y="157"/>
                  </a:cubicBezTo>
                  <a:cubicBezTo>
                    <a:pt x="1247" y="54"/>
                    <a:pt x="1065" y="0"/>
                    <a:pt x="8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3830;p73">
              <a:extLst>
                <a:ext uri="{FF2B5EF4-FFF2-40B4-BE49-F238E27FC236}">
                  <a16:creationId xmlns:a16="http://schemas.microsoft.com/office/drawing/2014/main" id="{B3DFF6BB-5DE5-9D58-8A66-11EC3CB3DDDB}"/>
                </a:ext>
              </a:extLst>
            </p:cNvPr>
            <p:cNvSpPr/>
            <p:nvPr/>
          </p:nvSpPr>
          <p:spPr>
            <a:xfrm>
              <a:off x="1714592" y="1350530"/>
              <a:ext cx="32568" cy="24013"/>
            </a:xfrm>
            <a:custGeom>
              <a:avLst/>
              <a:gdLst/>
              <a:ahLst/>
              <a:cxnLst/>
              <a:rect l="l" t="t" r="r" b="b"/>
              <a:pathLst>
                <a:path w="1024" h="755" extrusionOk="0">
                  <a:moveTo>
                    <a:pt x="508" y="1"/>
                  </a:moveTo>
                  <a:cubicBezTo>
                    <a:pt x="440" y="1"/>
                    <a:pt x="367" y="25"/>
                    <a:pt x="294" y="82"/>
                  </a:cubicBezTo>
                  <a:cubicBezTo>
                    <a:pt x="0" y="312"/>
                    <a:pt x="252" y="755"/>
                    <a:pt x="549" y="755"/>
                  </a:cubicBezTo>
                  <a:cubicBezTo>
                    <a:pt x="610" y="755"/>
                    <a:pt x="673" y="736"/>
                    <a:pt x="734" y="692"/>
                  </a:cubicBezTo>
                  <a:cubicBezTo>
                    <a:pt x="1023" y="484"/>
                    <a:pt x="812" y="1"/>
                    <a:pt x="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3831;p73">
              <a:extLst>
                <a:ext uri="{FF2B5EF4-FFF2-40B4-BE49-F238E27FC236}">
                  <a16:creationId xmlns:a16="http://schemas.microsoft.com/office/drawing/2014/main" id="{576999AF-1E4B-8B59-4EE3-B8375683AB84}"/>
                </a:ext>
              </a:extLst>
            </p:cNvPr>
            <p:cNvSpPr/>
            <p:nvPr/>
          </p:nvSpPr>
          <p:spPr>
            <a:xfrm>
              <a:off x="1753712" y="1389491"/>
              <a:ext cx="106483" cy="303770"/>
            </a:xfrm>
            <a:custGeom>
              <a:avLst/>
              <a:gdLst/>
              <a:ahLst/>
              <a:cxnLst/>
              <a:rect l="l" t="t" r="r" b="b"/>
              <a:pathLst>
                <a:path w="3348" h="9551" extrusionOk="0">
                  <a:moveTo>
                    <a:pt x="1589" y="0"/>
                  </a:moveTo>
                  <a:cubicBezTo>
                    <a:pt x="1107" y="0"/>
                    <a:pt x="702" y="426"/>
                    <a:pt x="482" y="864"/>
                  </a:cubicBezTo>
                  <a:cubicBezTo>
                    <a:pt x="29" y="1765"/>
                    <a:pt x="0" y="2814"/>
                    <a:pt x="92" y="3814"/>
                  </a:cubicBezTo>
                  <a:cubicBezTo>
                    <a:pt x="277" y="5828"/>
                    <a:pt x="887" y="7792"/>
                    <a:pt x="1879" y="9550"/>
                  </a:cubicBezTo>
                  <a:cubicBezTo>
                    <a:pt x="2475" y="8111"/>
                    <a:pt x="2957" y="6721"/>
                    <a:pt x="3149" y="5275"/>
                  </a:cubicBezTo>
                  <a:cubicBezTo>
                    <a:pt x="3347" y="3835"/>
                    <a:pt x="3248" y="2325"/>
                    <a:pt x="2673" y="992"/>
                  </a:cubicBezTo>
                  <a:cubicBezTo>
                    <a:pt x="2482" y="545"/>
                    <a:pt x="2170" y="70"/>
                    <a:pt x="1688" y="6"/>
                  </a:cubicBezTo>
                  <a:cubicBezTo>
                    <a:pt x="1654" y="2"/>
                    <a:pt x="1621" y="0"/>
                    <a:pt x="15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3832;p73">
              <a:extLst>
                <a:ext uri="{FF2B5EF4-FFF2-40B4-BE49-F238E27FC236}">
                  <a16:creationId xmlns:a16="http://schemas.microsoft.com/office/drawing/2014/main" id="{3DD1AF89-0617-7EBE-3BB6-3EDAF5CDC62D}"/>
                </a:ext>
              </a:extLst>
            </p:cNvPr>
            <p:cNvSpPr/>
            <p:nvPr/>
          </p:nvSpPr>
          <p:spPr>
            <a:xfrm>
              <a:off x="1799034" y="1478990"/>
              <a:ext cx="18511" cy="210645"/>
            </a:xfrm>
            <a:custGeom>
              <a:avLst/>
              <a:gdLst/>
              <a:ahLst/>
              <a:cxnLst/>
              <a:rect l="l" t="t" r="r" b="b"/>
              <a:pathLst>
                <a:path w="582" h="6623" fill="none" extrusionOk="0">
                  <a:moveTo>
                    <a:pt x="0" y="0"/>
                  </a:moveTo>
                  <a:cubicBezTo>
                    <a:pt x="405" y="2184"/>
                    <a:pt x="582" y="4403"/>
                    <a:pt x="525" y="6623"/>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3833;p73">
              <a:extLst>
                <a:ext uri="{FF2B5EF4-FFF2-40B4-BE49-F238E27FC236}">
                  <a16:creationId xmlns:a16="http://schemas.microsoft.com/office/drawing/2014/main" id="{3F010095-3ECF-3C94-B78B-8A3E4FD07AA7}"/>
                </a:ext>
              </a:extLst>
            </p:cNvPr>
            <p:cNvSpPr/>
            <p:nvPr/>
          </p:nvSpPr>
          <p:spPr>
            <a:xfrm>
              <a:off x="1816177" y="1443273"/>
              <a:ext cx="138956" cy="240287"/>
            </a:xfrm>
            <a:custGeom>
              <a:avLst/>
              <a:gdLst/>
              <a:ahLst/>
              <a:cxnLst/>
              <a:rect l="l" t="t" r="r" b="b"/>
              <a:pathLst>
                <a:path w="4369" h="7555" extrusionOk="0">
                  <a:moveTo>
                    <a:pt x="3405" y="1"/>
                  </a:moveTo>
                  <a:cubicBezTo>
                    <a:pt x="3048" y="1"/>
                    <a:pt x="2670" y="193"/>
                    <a:pt x="2376" y="421"/>
                  </a:cubicBezTo>
                  <a:cubicBezTo>
                    <a:pt x="1362" y="1208"/>
                    <a:pt x="724" y="2414"/>
                    <a:pt x="390" y="3662"/>
                  </a:cubicBezTo>
                  <a:cubicBezTo>
                    <a:pt x="57" y="4910"/>
                    <a:pt x="0" y="6214"/>
                    <a:pt x="192" y="7554"/>
                  </a:cubicBezTo>
                  <a:cubicBezTo>
                    <a:pt x="1107" y="6725"/>
                    <a:pt x="2028" y="5888"/>
                    <a:pt x="2787" y="4910"/>
                  </a:cubicBezTo>
                  <a:cubicBezTo>
                    <a:pt x="3546" y="3938"/>
                    <a:pt x="4134" y="2796"/>
                    <a:pt x="4297" y="1570"/>
                  </a:cubicBezTo>
                  <a:cubicBezTo>
                    <a:pt x="4368" y="1031"/>
                    <a:pt x="4297" y="364"/>
                    <a:pt x="3815" y="102"/>
                  </a:cubicBezTo>
                  <a:cubicBezTo>
                    <a:pt x="3686" y="31"/>
                    <a:pt x="3547" y="1"/>
                    <a:pt x="34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3834;p73">
              <a:extLst>
                <a:ext uri="{FF2B5EF4-FFF2-40B4-BE49-F238E27FC236}">
                  <a16:creationId xmlns:a16="http://schemas.microsoft.com/office/drawing/2014/main" id="{1EAE56C9-1795-EAFD-8E95-98107FBE2C2A}"/>
                </a:ext>
              </a:extLst>
            </p:cNvPr>
            <p:cNvSpPr/>
            <p:nvPr/>
          </p:nvSpPr>
          <p:spPr>
            <a:xfrm>
              <a:off x="1821361" y="1503543"/>
              <a:ext cx="94747" cy="185201"/>
            </a:xfrm>
            <a:custGeom>
              <a:avLst/>
              <a:gdLst/>
              <a:ahLst/>
              <a:cxnLst/>
              <a:rect l="l" t="t" r="r" b="b"/>
              <a:pathLst>
                <a:path w="2979" h="5823" fill="none" extrusionOk="0">
                  <a:moveTo>
                    <a:pt x="2979" y="1"/>
                  </a:moveTo>
                  <a:cubicBezTo>
                    <a:pt x="1809" y="1845"/>
                    <a:pt x="809" y="3795"/>
                    <a:pt x="0" y="5822"/>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3835;p73">
              <a:extLst>
                <a:ext uri="{FF2B5EF4-FFF2-40B4-BE49-F238E27FC236}">
                  <a16:creationId xmlns:a16="http://schemas.microsoft.com/office/drawing/2014/main" id="{7C801E92-AD09-E735-A2BA-B1880257CF76}"/>
                </a:ext>
              </a:extLst>
            </p:cNvPr>
            <p:cNvSpPr/>
            <p:nvPr/>
          </p:nvSpPr>
          <p:spPr>
            <a:xfrm>
              <a:off x="1656961" y="1465855"/>
              <a:ext cx="158802" cy="234625"/>
            </a:xfrm>
            <a:custGeom>
              <a:avLst/>
              <a:gdLst/>
              <a:ahLst/>
              <a:cxnLst/>
              <a:rect l="l" t="t" r="r" b="b"/>
              <a:pathLst>
                <a:path w="4993" h="7377" extrusionOk="0">
                  <a:moveTo>
                    <a:pt x="1020" y="0"/>
                  </a:moveTo>
                  <a:cubicBezTo>
                    <a:pt x="809" y="0"/>
                    <a:pt x="600" y="55"/>
                    <a:pt x="433" y="179"/>
                  </a:cubicBezTo>
                  <a:cubicBezTo>
                    <a:pt x="163" y="371"/>
                    <a:pt x="29" y="718"/>
                    <a:pt x="14" y="1044"/>
                  </a:cubicBezTo>
                  <a:cubicBezTo>
                    <a:pt x="0" y="1377"/>
                    <a:pt x="92" y="1704"/>
                    <a:pt x="199" y="2023"/>
                  </a:cubicBezTo>
                  <a:cubicBezTo>
                    <a:pt x="993" y="4320"/>
                    <a:pt x="2737" y="6256"/>
                    <a:pt x="4893" y="7376"/>
                  </a:cubicBezTo>
                  <a:cubicBezTo>
                    <a:pt x="4992" y="6128"/>
                    <a:pt x="4779" y="4880"/>
                    <a:pt x="4333" y="3717"/>
                  </a:cubicBezTo>
                  <a:cubicBezTo>
                    <a:pt x="3893" y="2554"/>
                    <a:pt x="3212" y="1470"/>
                    <a:pt x="2291" y="626"/>
                  </a:cubicBezTo>
                  <a:cubicBezTo>
                    <a:pt x="2035" y="392"/>
                    <a:pt x="1752" y="179"/>
                    <a:pt x="1426" y="66"/>
                  </a:cubicBezTo>
                  <a:cubicBezTo>
                    <a:pt x="1297" y="24"/>
                    <a:pt x="1158" y="0"/>
                    <a:pt x="10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3836;p73">
              <a:extLst>
                <a:ext uri="{FF2B5EF4-FFF2-40B4-BE49-F238E27FC236}">
                  <a16:creationId xmlns:a16="http://schemas.microsoft.com/office/drawing/2014/main" id="{62CD3D91-10AF-5D06-FBFA-37D6AB0B31D5}"/>
                </a:ext>
              </a:extLst>
            </p:cNvPr>
            <p:cNvSpPr/>
            <p:nvPr/>
          </p:nvSpPr>
          <p:spPr>
            <a:xfrm>
              <a:off x="1723720" y="1548897"/>
              <a:ext cx="92044" cy="157657"/>
            </a:xfrm>
            <a:custGeom>
              <a:avLst/>
              <a:gdLst/>
              <a:ahLst/>
              <a:cxnLst/>
              <a:rect l="l" t="t" r="r" b="b"/>
              <a:pathLst>
                <a:path w="2894" h="4957" fill="none" extrusionOk="0">
                  <a:moveTo>
                    <a:pt x="0" y="0"/>
                  </a:moveTo>
                  <a:cubicBezTo>
                    <a:pt x="1156" y="1525"/>
                    <a:pt x="2127" y="3198"/>
                    <a:pt x="2893" y="4957"/>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3837;p73">
              <a:extLst>
                <a:ext uri="{FF2B5EF4-FFF2-40B4-BE49-F238E27FC236}">
                  <a16:creationId xmlns:a16="http://schemas.microsoft.com/office/drawing/2014/main" id="{A94A0990-78EC-8F65-0065-391E83369F59}"/>
                </a:ext>
              </a:extLst>
            </p:cNvPr>
            <p:cNvSpPr/>
            <p:nvPr/>
          </p:nvSpPr>
          <p:spPr>
            <a:xfrm>
              <a:off x="1827213" y="1543968"/>
              <a:ext cx="207082" cy="150565"/>
            </a:xfrm>
            <a:custGeom>
              <a:avLst/>
              <a:gdLst/>
              <a:ahLst/>
              <a:cxnLst/>
              <a:rect l="l" t="t" r="r" b="b"/>
              <a:pathLst>
                <a:path w="6511" h="4734" extrusionOk="0">
                  <a:moveTo>
                    <a:pt x="5253" y="0"/>
                  </a:moveTo>
                  <a:cubicBezTo>
                    <a:pt x="5005" y="0"/>
                    <a:pt x="4750" y="46"/>
                    <a:pt x="4518" y="113"/>
                  </a:cubicBezTo>
                  <a:cubicBezTo>
                    <a:pt x="3461" y="425"/>
                    <a:pt x="2518" y="1063"/>
                    <a:pt x="1766" y="1864"/>
                  </a:cubicBezTo>
                  <a:cubicBezTo>
                    <a:pt x="1008" y="2665"/>
                    <a:pt x="440" y="3630"/>
                    <a:pt x="1" y="4637"/>
                  </a:cubicBezTo>
                  <a:cubicBezTo>
                    <a:pt x="351" y="4702"/>
                    <a:pt x="706" y="4734"/>
                    <a:pt x="1060" y="4734"/>
                  </a:cubicBezTo>
                  <a:cubicBezTo>
                    <a:pt x="2857" y="4734"/>
                    <a:pt x="4647" y="3913"/>
                    <a:pt x="5844" y="2474"/>
                  </a:cubicBezTo>
                  <a:cubicBezTo>
                    <a:pt x="6092" y="2176"/>
                    <a:pt x="6319" y="1843"/>
                    <a:pt x="6418" y="1460"/>
                  </a:cubicBezTo>
                  <a:cubicBezTo>
                    <a:pt x="6510" y="1077"/>
                    <a:pt x="6453" y="644"/>
                    <a:pt x="6184" y="354"/>
                  </a:cubicBezTo>
                  <a:cubicBezTo>
                    <a:pt x="5950" y="94"/>
                    <a:pt x="5609" y="0"/>
                    <a:pt x="5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3838;p73">
              <a:extLst>
                <a:ext uri="{FF2B5EF4-FFF2-40B4-BE49-F238E27FC236}">
                  <a16:creationId xmlns:a16="http://schemas.microsoft.com/office/drawing/2014/main" id="{8E67D5AC-302E-C7B7-C03C-3A1EA01CA650}"/>
                </a:ext>
              </a:extLst>
            </p:cNvPr>
            <p:cNvSpPr/>
            <p:nvPr/>
          </p:nvSpPr>
          <p:spPr>
            <a:xfrm>
              <a:off x="1824955" y="1593329"/>
              <a:ext cx="157244" cy="99931"/>
            </a:xfrm>
            <a:custGeom>
              <a:avLst/>
              <a:gdLst/>
              <a:ahLst/>
              <a:cxnLst/>
              <a:rect l="l" t="t" r="r" b="b"/>
              <a:pathLst>
                <a:path w="4944" h="3142" fill="none" extrusionOk="0">
                  <a:moveTo>
                    <a:pt x="1" y="3141"/>
                  </a:moveTo>
                  <a:cubicBezTo>
                    <a:pt x="1426" y="1794"/>
                    <a:pt x="3114" y="723"/>
                    <a:pt x="4943" y="0"/>
                  </a:cubicBezTo>
                </a:path>
              </a:pathLst>
            </a:custGeom>
            <a:noFill/>
            <a:ln w="3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3839;p73">
              <a:extLst>
                <a:ext uri="{FF2B5EF4-FFF2-40B4-BE49-F238E27FC236}">
                  <a16:creationId xmlns:a16="http://schemas.microsoft.com/office/drawing/2014/main" id="{17E70572-2D8D-B3C2-D66F-6634078250D4}"/>
                </a:ext>
              </a:extLst>
            </p:cNvPr>
            <p:cNvSpPr/>
            <p:nvPr/>
          </p:nvSpPr>
          <p:spPr>
            <a:xfrm>
              <a:off x="1696431" y="1636361"/>
              <a:ext cx="232081" cy="103621"/>
            </a:xfrm>
            <a:custGeom>
              <a:avLst/>
              <a:gdLst/>
              <a:ahLst/>
              <a:cxnLst/>
              <a:rect l="l" t="t" r="r" b="b"/>
              <a:pathLst>
                <a:path w="7297" h="3258" extrusionOk="0">
                  <a:moveTo>
                    <a:pt x="4910" y="0"/>
                  </a:moveTo>
                  <a:cubicBezTo>
                    <a:pt x="4805" y="0"/>
                    <a:pt x="4698" y="20"/>
                    <a:pt x="4595" y="51"/>
                  </a:cubicBezTo>
                  <a:cubicBezTo>
                    <a:pt x="4127" y="193"/>
                    <a:pt x="3730" y="519"/>
                    <a:pt x="3354" y="831"/>
                  </a:cubicBezTo>
                  <a:cubicBezTo>
                    <a:pt x="3297" y="675"/>
                    <a:pt x="3219" y="519"/>
                    <a:pt x="3106" y="398"/>
                  </a:cubicBezTo>
                  <a:cubicBezTo>
                    <a:pt x="2994" y="287"/>
                    <a:pt x="2846" y="205"/>
                    <a:pt x="2695" y="205"/>
                  </a:cubicBezTo>
                  <a:cubicBezTo>
                    <a:pt x="2683" y="205"/>
                    <a:pt x="2671" y="206"/>
                    <a:pt x="2659" y="207"/>
                  </a:cubicBezTo>
                  <a:cubicBezTo>
                    <a:pt x="2411" y="221"/>
                    <a:pt x="2234" y="441"/>
                    <a:pt x="2113" y="654"/>
                  </a:cubicBezTo>
                  <a:cubicBezTo>
                    <a:pt x="1893" y="1058"/>
                    <a:pt x="1787" y="1526"/>
                    <a:pt x="1752" y="2015"/>
                  </a:cubicBezTo>
                  <a:cubicBezTo>
                    <a:pt x="1532" y="1788"/>
                    <a:pt x="1305" y="1540"/>
                    <a:pt x="1000" y="1434"/>
                  </a:cubicBezTo>
                  <a:cubicBezTo>
                    <a:pt x="915" y="1403"/>
                    <a:pt x="822" y="1388"/>
                    <a:pt x="729" y="1388"/>
                  </a:cubicBezTo>
                  <a:cubicBezTo>
                    <a:pt x="496" y="1388"/>
                    <a:pt x="263" y="1484"/>
                    <a:pt x="156" y="1682"/>
                  </a:cubicBezTo>
                  <a:cubicBezTo>
                    <a:pt x="0" y="1966"/>
                    <a:pt x="149" y="2320"/>
                    <a:pt x="369" y="2561"/>
                  </a:cubicBezTo>
                  <a:cubicBezTo>
                    <a:pt x="738" y="2965"/>
                    <a:pt x="1298" y="3164"/>
                    <a:pt x="1844" y="3171"/>
                  </a:cubicBezTo>
                  <a:cubicBezTo>
                    <a:pt x="1867" y="3172"/>
                    <a:pt x="1890" y="3172"/>
                    <a:pt x="1913" y="3172"/>
                  </a:cubicBezTo>
                  <a:cubicBezTo>
                    <a:pt x="2435" y="3172"/>
                    <a:pt x="2953" y="3018"/>
                    <a:pt x="3503" y="2774"/>
                  </a:cubicBezTo>
                  <a:cubicBezTo>
                    <a:pt x="4010" y="3093"/>
                    <a:pt x="4611" y="3257"/>
                    <a:pt x="5212" y="3257"/>
                  </a:cubicBezTo>
                  <a:cubicBezTo>
                    <a:pt x="5519" y="3257"/>
                    <a:pt x="5825" y="3215"/>
                    <a:pt x="6119" y="3128"/>
                  </a:cubicBezTo>
                  <a:cubicBezTo>
                    <a:pt x="6460" y="3022"/>
                    <a:pt x="6800" y="2852"/>
                    <a:pt x="7013" y="2568"/>
                  </a:cubicBezTo>
                  <a:cubicBezTo>
                    <a:pt x="7233" y="2285"/>
                    <a:pt x="7297" y="1866"/>
                    <a:pt x="7098" y="1568"/>
                  </a:cubicBezTo>
                  <a:cubicBezTo>
                    <a:pt x="6937" y="1320"/>
                    <a:pt x="6623" y="1199"/>
                    <a:pt x="6319" y="1199"/>
                  </a:cubicBezTo>
                  <a:cubicBezTo>
                    <a:pt x="6302" y="1199"/>
                    <a:pt x="6285" y="1199"/>
                    <a:pt x="6268" y="1200"/>
                  </a:cubicBezTo>
                  <a:cubicBezTo>
                    <a:pt x="5956" y="1207"/>
                    <a:pt x="5652" y="1320"/>
                    <a:pt x="5212" y="1540"/>
                  </a:cubicBezTo>
                  <a:cubicBezTo>
                    <a:pt x="5347" y="1299"/>
                    <a:pt x="5488" y="1044"/>
                    <a:pt x="5510" y="767"/>
                  </a:cubicBezTo>
                  <a:cubicBezTo>
                    <a:pt x="5538" y="484"/>
                    <a:pt x="5425" y="172"/>
                    <a:pt x="5169" y="51"/>
                  </a:cubicBezTo>
                  <a:cubicBezTo>
                    <a:pt x="5088" y="15"/>
                    <a:pt x="5000" y="0"/>
                    <a:pt x="4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0"/>
        <p:cNvGrpSpPr/>
        <p:nvPr/>
      </p:nvGrpSpPr>
      <p:grpSpPr>
        <a:xfrm>
          <a:off x="0" y="0"/>
          <a:ext cx="0" cy="0"/>
          <a:chOff x="0" y="0"/>
          <a:chExt cx="0" cy="0"/>
        </a:xfrm>
      </p:grpSpPr>
      <p:sp>
        <p:nvSpPr>
          <p:cNvPr id="34" name="Google Shape;1551;p42">
            <a:extLst>
              <a:ext uri="{FF2B5EF4-FFF2-40B4-BE49-F238E27FC236}">
                <a16:creationId xmlns:a16="http://schemas.microsoft.com/office/drawing/2014/main" id="{79DC694E-4523-9AD8-825E-E86AEB99F043}"/>
              </a:ext>
            </a:extLst>
          </p:cNvPr>
          <p:cNvSpPr txBox="1">
            <a:spLocks noGrp="1"/>
          </p:cNvSpPr>
          <p:nvPr>
            <p:ph type="title"/>
          </p:nvPr>
        </p:nvSpPr>
        <p:spPr>
          <a:xfrm>
            <a:off x="277815" y="150409"/>
            <a:ext cx="7771296" cy="53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Exercise 1. Listen and read the conversation below. Pay attention to the highlighted parts.</a:t>
            </a:r>
            <a:endParaRPr sz="2000" dirty="0"/>
          </a:p>
        </p:txBody>
      </p:sp>
      <p:sp>
        <p:nvSpPr>
          <p:cNvPr id="35" name="Google Shape;1553;p42">
            <a:extLst>
              <a:ext uri="{FF2B5EF4-FFF2-40B4-BE49-F238E27FC236}">
                <a16:creationId xmlns:a16="http://schemas.microsoft.com/office/drawing/2014/main" id="{46F02377-8120-9C31-74C8-7C8714BC2DB3}"/>
              </a:ext>
            </a:extLst>
          </p:cNvPr>
          <p:cNvSpPr txBox="1">
            <a:spLocks noGrp="1"/>
          </p:cNvSpPr>
          <p:nvPr>
            <p:ph type="subTitle" idx="1"/>
          </p:nvPr>
        </p:nvSpPr>
        <p:spPr>
          <a:xfrm>
            <a:off x="367516" y="958760"/>
            <a:ext cx="6369216" cy="3887575"/>
          </a:xfrm>
          <a:prstGeom prst="rect">
            <a:avLst/>
          </a:prstGeom>
          <a:solidFill>
            <a:srgbClr val="FFF8F4"/>
          </a:solidFill>
        </p:spPr>
        <p:txBody>
          <a:bodyPr spcFirstLastPara="1" wrap="square" lIns="91425" tIns="91425" rIns="91425" bIns="91425" anchor="t" anchorCtr="0">
            <a:noAutofit/>
          </a:bodyPr>
          <a:lstStyle/>
          <a:p>
            <a:pPr marL="0" lvl="0" indent="0" algn="l" rtl="0">
              <a:spcBef>
                <a:spcPts val="0"/>
              </a:spcBef>
              <a:spcAft>
                <a:spcPts val="0"/>
              </a:spcAft>
              <a:buNone/>
            </a:pPr>
            <a:r>
              <a:rPr lang="en-US" sz="2200" b="1" dirty="0">
                <a:solidFill>
                  <a:schemeClr val="bg2">
                    <a:lumMod val="75000"/>
                  </a:schemeClr>
                </a:solidFill>
              </a:rPr>
              <a:t>Tom: </a:t>
            </a:r>
            <a:r>
              <a:rPr lang="en-US" sz="2200" dirty="0"/>
              <a:t>My parents are taking me to their friend's house for dinner. Could you tell me a bit about Vietnamese table manners? </a:t>
            </a:r>
          </a:p>
          <a:p>
            <a:pPr marL="0" lvl="0" indent="0" algn="l" rtl="0">
              <a:spcBef>
                <a:spcPts val="0"/>
              </a:spcBef>
              <a:spcAft>
                <a:spcPts val="0"/>
              </a:spcAft>
              <a:buNone/>
            </a:pPr>
            <a:r>
              <a:rPr lang="en-US" sz="2200" b="1" dirty="0">
                <a:solidFill>
                  <a:srgbClr val="FFC000"/>
                </a:solidFill>
              </a:rPr>
              <a:t>Mai: </a:t>
            </a:r>
            <a:r>
              <a:rPr lang="en-US" sz="2200" dirty="0"/>
              <a:t>Well, </a:t>
            </a:r>
            <a:r>
              <a:rPr lang="en-US" sz="2200" dirty="0">
                <a:highlight>
                  <a:srgbClr val="FFFD7A"/>
                </a:highlight>
              </a:rPr>
              <a:t>perhaps you should</a:t>
            </a:r>
            <a:r>
              <a:rPr lang="en-US" sz="2200" dirty="0"/>
              <a:t> wait for the host to start eating. </a:t>
            </a:r>
          </a:p>
          <a:p>
            <a:pPr marL="0" lvl="0" indent="0" algn="l" rtl="0">
              <a:spcBef>
                <a:spcPts val="0"/>
              </a:spcBef>
              <a:spcAft>
                <a:spcPts val="0"/>
              </a:spcAft>
              <a:buNone/>
            </a:pPr>
            <a:r>
              <a:rPr lang="en-US" sz="2200" b="1" dirty="0">
                <a:solidFill>
                  <a:schemeClr val="bg2">
                    <a:lumMod val="75000"/>
                  </a:schemeClr>
                </a:solidFill>
              </a:rPr>
              <a:t>Tom: </a:t>
            </a:r>
            <a:r>
              <a:rPr lang="en-US" sz="2200" dirty="0"/>
              <a:t>I will. </a:t>
            </a:r>
          </a:p>
          <a:p>
            <a:pPr marL="0" lvl="0" indent="0" algn="l" rtl="0">
              <a:spcBef>
                <a:spcPts val="0"/>
              </a:spcBef>
              <a:spcAft>
                <a:spcPts val="0"/>
              </a:spcAft>
              <a:buNone/>
            </a:pPr>
            <a:r>
              <a:rPr lang="en-US" sz="2200" b="1" dirty="0">
                <a:solidFill>
                  <a:schemeClr val="accent1">
                    <a:lumMod val="60000"/>
                    <a:lumOff val="40000"/>
                  </a:schemeClr>
                </a:solidFill>
              </a:rPr>
              <a:t>Mai: </a:t>
            </a:r>
            <a:r>
              <a:rPr lang="en-US" sz="2200" dirty="0">
                <a:highlight>
                  <a:srgbClr val="FFFD7A"/>
                </a:highlight>
              </a:rPr>
              <a:t>It's a good idea </a:t>
            </a:r>
            <a:r>
              <a:rPr lang="en-US" sz="2200" dirty="0"/>
              <a:t>to hand bowls with both hands. </a:t>
            </a:r>
          </a:p>
          <a:p>
            <a:pPr marL="0" lvl="0" indent="0" algn="l" rtl="0">
              <a:spcBef>
                <a:spcPts val="0"/>
              </a:spcBef>
              <a:spcAft>
                <a:spcPts val="0"/>
              </a:spcAft>
              <a:buNone/>
            </a:pPr>
            <a:r>
              <a:rPr lang="en-US" sz="2200" b="1" dirty="0">
                <a:solidFill>
                  <a:schemeClr val="bg2">
                    <a:lumMod val="75000"/>
                  </a:schemeClr>
                </a:solidFill>
              </a:rPr>
              <a:t>Tom: </a:t>
            </a:r>
            <a:r>
              <a:rPr lang="en-US" sz="2200" dirty="0"/>
              <a:t>Sure. I'll remember that one. </a:t>
            </a:r>
          </a:p>
          <a:p>
            <a:pPr marL="0" lvl="0" indent="0" algn="l" rtl="0">
              <a:spcBef>
                <a:spcPts val="0"/>
              </a:spcBef>
              <a:spcAft>
                <a:spcPts val="0"/>
              </a:spcAft>
              <a:buNone/>
            </a:pPr>
            <a:r>
              <a:rPr lang="en-US" sz="2200" b="1" dirty="0">
                <a:solidFill>
                  <a:schemeClr val="accent1">
                    <a:lumMod val="60000"/>
                    <a:lumOff val="40000"/>
                  </a:schemeClr>
                </a:solidFill>
              </a:rPr>
              <a:t>Mai: </a:t>
            </a:r>
            <a:r>
              <a:rPr lang="en-US" sz="2200" dirty="0"/>
              <a:t>And </a:t>
            </a:r>
            <a:r>
              <a:rPr lang="en-US" sz="2200" dirty="0">
                <a:highlight>
                  <a:srgbClr val="FFFD7A"/>
                </a:highlight>
              </a:rPr>
              <a:t>don't</a:t>
            </a:r>
            <a:r>
              <a:rPr lang="en-US" sz="2200" dirty="0"/>
              <a:t> hit the bowl with your chopsticks. This may bring bad luck to the host family </a:t>
            </a:r>
          </a:p>
        </p:txBody>
      </p:sp>
      <p:pic>
        <p:nvPicPr>
          <p:cNvPr id="36" name="Picture 35">
            <a:extLst>
              <a:ext uri="{FF2B5EF4-FFF2-40B4-BE49-F238E27FC236}">
                <a16:creationId xmlns:a16="http://schemas.microsoft.com/office/drawing/2014/main" id="{FDE66B6C-86CA-6150-4501-E2AF90166D9E}"/>
              </a:ext>
            </a:extLst>
          </p:cNvPr>
          <p:cNvPicPr>
            <a:picLocks noChangeAspect="1"/>
          </p:cNvPicPr>
          <p:nvPr/>
        </p:nvPicPr>
        <p:blipFill>
          <a:blip r:embed="rId5"/>
          <a:stretch>
            <a:fillRect/>
          </a:stretch>
        </p:blipFill>
        <p:spPr>
          <a:xfrm>
            <a:off x="-5403717" y="0"/>
            <a:ext cx="4986712" cy="5016351"/>
          </a:xfrm>
          <a:prstGeom prst="rect">
            <a:avLst/>
          </a:prstGeom>
        </p:spPr>
      </p:pic>
      <p:pic>
        <p:nvPicPr>
          <p:cNvPr id="37" name="Track 29">
            <a:hlinkClick r:id="" action="ppaction://media"/>
            <a:extLst>
              <a:ext uri="{FF2B5EF4-FFF2-40B4-BE49-F238E27FC236}">
                <a16:creationId xmlns:a16="http://schemas.microsoft.com/office/drawing/2014/main" id="{D7C21339-4E88-82FE-156A-19A116DCB30E}"/>
              </a:ext>
            </a:extLst>
          </p:cNvPr>
          <p:cNvPicPr>
            <a:picLocks noChangeAspect="1"/>
          </p:cNvPicPr>
          <p:nvPr>
            <a:audioFile r:link="rId1"/>
            <p:extLst>
              <p:ext uri="{DAA4B4D4-6D71-4841-9C94-3DE7FCFB9230}">
                <p14:media xmlns:p14="http://schemas.microsoft.com/office/powerpoint/2010/main" r:embed="rId2">
                  <p14:trim st="11344.5343"/>
                </p14:media>
              </p:ext>
            </p:extLst>
          </p:nvPr>
        </p:nvPicPr>
        <p:blipFill>
          <a:blip r:embed="rId6"/>
          <a:stretch>
            <a:fillRect/>
          </a:stretch>
        </p:blipFill>
        <p:spPr>
          <a:xfrm>
            <a:off x="7521253" y="150409"/>
            <a:ext cx="633845" cy="633845"/>
          </a:xfrm>
          <a:prstGeom prst="rect">
            <a:avLst/>
          </a:prstGeom>
        </p:spPr>
      </p:pic>
      <p:sp>
        <p:nvSpPr>
          <p:cNvPr id="38" name="Right Bracket 37">
            <a:extLst>
              <a:ext uri="{FF2B5EF4-FFF2-40B4-BE49-F238E27FC236}">
                <a16:creationId xmlns:a16="http://schemas.microsoft.com/office/drawing/2014/main" id="{2DB36806-F551-5B5E-64C3-76025E28596E}"/>
              </a:ext>
            </a:extLst>
          </p:cNvPr>
          <p:cNvSpPr/>
          <p:nvPr/>
        </p:nvSpPr>
        <p:spPr>
          <a:xfrm>
            <a:off x="6545080" y="2064652"/>
            <a:ext cx="177835" cy="1177159"/>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VN"/>
          </a:p>
        </p:txBody>
      </p:sp>
      <p:sp>
        <p:nvSpPr>
          <p:cNvPr id="39" name="TextBox 38">
            <a:extLst>
              <a:ext uri="{FF2B5EF4-FFF2-40B4-BE49-F238E27FC236}">
                <a16:creationId xmlns:a16="http://schemas.microsoft.com/office/drawing/2014/main" id="{205D7F0B-465E-73CB-FFD9-4D6B9E518F74}"/>
              </a:ext>
            </a:extLst>
          </p:cNvPr>
          <p:cNvSpPr txBox="1"/>
          <p:nvPr/>
        </p:nvSpPr>
        <p:spPr>
          <a:xfrm>
            <a:off x="7407010" y="2508175"/>
            <a:ext cx="1736990" cy="461665"/>
          </a:xfrm>
          <a:prstGeom prst="rect">
            <a:avLst/>
          </a:prstGeom>
          <a:noFill/>
        </p:spPr>
        <p:txBody>
          <a:bodyPr wrap="square">
            <a:spAutoFit/>
          </a:bodyPr>
          <a:lstStyle/>
          <a:p>
            <a:r>
              <a:rPr kumimoji="0" lang="en-US" sz="2400" b="1" i="0" u="none" strike="noStrike" kern="0" cap="none" spc="0" normalizeH="0" baseline="0" noProof="0" dirty="0">
                <a:ln>
                  <a:noFill/>
                </a:ln>
                <a:solidFill>
                  <a:schemeClr val="accent1"/>
                </a:solidFill>
                <a:effectLst/>
                <a:uLnTx/>
                <a:uFillTx/>
                <a:latin typeface="Anuphan"/>
                <a:cs typeface="Anuphan"/>
                <a:sym typeface="Anuphan"/>
              </a:rPr>
              <a:t>should</a:t>
            </a:r>
            <a:endParaRPr lang="en-VN" sz="1600" b="1" dirty="0">
              <a:solidFill>
                <a:schemeClr val="accent1"/>
              </a:solidFill>
            </a:endParaRPr>
          </a:p>
        </p:txBody>
      </p:sp>
      <p:sp>
        <p:nvSpPr>
          <p:cNvPr id="40" name="Freeform 7">
            <a:extLst>
              <a:ext uri="{FF2B5EF4-FFF2-40B4-BE49-F238E27FC236}">
                <a16:creationId xmlns:a16="http://schemas.microsoft.com/office/drawing/2014/main" id="{9D6F9793-2D1C-8822-3707-812C0FA0BA2C}"/>
              </a:ext>
            </a:extLst>
          </p:cNvPr>
          <p:cNvSpPr/>
          <p:nvPr/>
        </p:nvSpPr>
        <p:spPr>
          <a:xfrm>
            <a:off x="6869043" y="2408209"/>
            <a:ext cx="523221" cy="523221"/>
          </a:xfrm>
          <a:custGeom>
            <a:avLst/>
            <a:gdLst/>
            <a:ahLst/>
            <a:cxnLst/>
            <a:rect l="l" t="t" r="r" b="b"/>
            <a:pathLst>
              <a:path w="1489234" h="1489234">
                <a:moveTo>
                  <a:pt x="0" y="0"/>
                </a:moveTo>
                <a:lnTo>
                  <a:pt x="1489234" y="0"/>
                </a:lnTo>
                <a:lnTo>
                  <a:pt x="1489234" y="1489234"/>
                </a:lnTo>
                <a:lnTo>
                  <a:pt x="0" y="14892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41" name="Freeform 10">
            <a:extLst>
              <a:ext uri="{FF2B5EF4-FFF2-40B4-BE49-F238E27FC236}">
                <a16:creationId xmlns:a16="http://schemas.microsoft.com/office/drawing/2014/main" id="{A53DFB90-67F5-30AD-4CF9-09A30806C63A}"/>
              </a:ext>
            </a:extLst>
          </p:cNvPr>
          <p:cNvSpPr/>
          <p:nvPr/>
        </p:nvSpPr>
        <p:spPr>
          <a:xfrm flipH="1">
            <a:off x="6734149" y="3963572"/>
            <a:ext cx="523220" cy="523220"/>
          </a:xfrm>
          <a:custGeom>
            <a:avLst/>
            <a:gdLst/>
            <a:ahLst/>
            <a:cxnLst/>
            <a:rect l="l" t="t" r="r" b="b"/>
            <a:pathLst>
              <a:path w="1480708" h="1480708">
                <a:moveTo>
                  <a:pt x="0" y="0"/>
                </a:moveTo>
                <a:lnTo>
                  <a:pt x="1480708" y="0"/>
                </a:lnTo>
                <a:lnTo>
                  <a:pt x="1480708" y="1480708"/>
                </a:lnTo>
                <a:lnTo>
                  <a:pt x="0" y="148070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42" name="TextBox 41">
            <a:extLst>
              <a:ext uri="{FF2B5EF4-FFF2-40B4-BE49-F238E27FC236}">
                <a16:creationId xmlns:a16="http://schemas.microsoft.com/office/drawing/2014/main" id="{608AE102-E599-19A4-9927-11B5B6CA8FF2}"/>
              </a:ext>
            </a:extLst>
          </p:cNvPr>
          <p:cNvSpPr txBox="1"/>
          <p:nvPr/>
        </p:nvSpPr>
        <p:spPr>
          <a:xfrm>
            <a:off x="7286603" y="4025127"/>
            <a:ext cx="1736990" cy="461665"/>
          </a:xfrm>
          <a:prstGeom prst="rect">
            <a:avLst/>
          </a:prstGeom>
          <a:noFill/>
        </p:spPr>
        <p:txBody>
          <a:bodyPr wrap="square">
            <a:spAutoFit/>
          </a:bodyPr>
          <a:lstStyle/>
          <a:p>
            <a:r>
              <a:rPr lang="en-US" sz="2400" b="1" dirty="0">
                <a:solidFill>
                  <a:schemeClr val="accent1"/>
                </a:solidFill>
                <a:latin typeface="Anuphan"/>
                <a:cs typeface="Anuphan"/>
                <a:sym typeface="Anuphan"/>
              </a:rPr>
              <a:t>s</a:t>
            </a:r>
            <a:r>
              <a:rPr kumimoji="0" lang="en-US" sz="2400" b="1" i="0" u="none" strike="noStrike" kern="0" cap="none" spc="0" normalizeH="0" baseline="0" noProof="0" dirty="0" err="1">
                <a:ln>
                  <a:noFill/>
                </a:ln>
                <a:solidFill>
                  <a:schemeClr val="accent1"/>
                </a:solidFill>
                <a:effectLst/>
                <a:uLnTx/>
                <a:uFillTx/>
                <a:latin typeface="Anuphan"/>
                <a:cs typeface="Anuphan"/>
                <a:sym typeface="Anuphan"/>
              </a:rPr>
              <a:t>houldn’t</a:t>
            </a:r>
            <a:endParaRPr lang="en-VN" sz="1600" b="1"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651" fill="hold"/>
                                        <p:tgtEl>
                                          <p:spTgt spid="37"/>
                                        </p:tgtEl>
                                      </p:cBhvr>
                                    </p:cmd>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strips(downLeft)">
                                      <p:cBhvr>
                                        <p:cTn id="11" dur="500"/>
                                        <p:tgtEl>
                                          <p:spTgt spid="38"/>
                                        </p:tgtEl>
                                      </p:cBhvr>
                                    </p:animEffect>
                                  </p:childTnLst>
                                </p:cTn>
                              </p:par>
                              <p:par>
                                <p:cTn id="12" presetID="18" presetClass="entr" presetSubtype="12" fill="hold"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strips(downLeft)">
                                      <p:cBhvr>
                                        <p:cTn id="14" dur="500"/>
                                        <p:tgtEl>
                                          <p:spTgt spid="40"/>
                                        </p:tgtEl>
                                      </p:cBhvr>
                                    </p:animEffect>
                                  </p:childTnLst>
                                </p:cTn>
                              </p:par>
                              <p:par>
                                <p:cTn id="15" presetID="18" presetClass="entr" presetSubtype="12"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strips(downLeft)">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strips(downLeft)">
                                      <p:cBhvr>
                                        <p:cTn id="22" dur="500"/>
                                        <p:tgtEl>
                                          <p:spTgt spid="41"/>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strips(downLeft)">
                                      <p:cBhvr>
                                        <p:cTn id="2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37"/>
                </p:tgtEl>
              </p:cMediaNode>
            </p:audio>
          </p:childTnLst>
        </p:cTn>
      </p:par>
    </p:tnLst>
    <p:bldLst>
      <p:bldP spid="38" grpId="0" animBg="1"/>
      <p:bldP spid="39"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F5CDC3A-0B63-3B4A-3086-19FDBD96CA6D}"/>
              </a:ext>
            </a:extLst>
          </p:cNvPr>
          <p:cNvSpPr>
            <a:spLocks noGrp="1"/>
          </p:cNvSpPr>
          <p:nvPr>
            <p:ph type="title"/>
          </p:nvPr>
        </p:nvSpPr>
        <p:spPr>
          <a:xfrm>
            <a:off x="720000" y="445025"/>
            <a:ext cx="3341670" cy="572700"/>
          </a:xfrm>
        </p:spPr>
        <p:txBody>
          <a:bodyPr/>
          <a:lstStyle/>
          <a:p>
            <a:r>
              <a:rPr lang="en-VN" sz="2500" dirty="0"/>
              <a:t>Should</a:t>
            </a:r>
          </a:p>
        </p:txBody>
      </p:sp>
      <p:sp>
        <p:nvSpPr>
          <p:cNvPr id="7" name="Title 5">
            <a:extLst>
              <a:ext uri="{FF2B5EF4-FFF2-40B4-BE49-F238E27FC236}">
                <a16:creationId xmlns:a16="http://schemas.microsoft.com/office/drawing/2014/main" id="{C7E14FD8-540A-787A-FBF8-315D7407AA0A}"/>
              </a:ext>
            </a:extLst>
          </p:cNvPr>
          <p:cNvSpPr txBox="1">
            <a:spLocks/>
          </p:cNvSpPr>
          <p:nvPr/>
        </p:nvSpPr>
        <p:spPr>
          <a:xfrm>
            <a:off x="720000" y="3181656"/>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400"/>
              <a:buFont typeface="Days One"/>
              <a:buNone/>
              <a:defRPr sz="3400" b="0" i="0" u="none" strike="noStrike" cap="none">
                <a:solidFill>
                  <a:schemeClr val="dk1"/>
                </a:solidFill>
                <a:latin typeface="Days One"/>
                <a:ea typeface="Days One"/>
                <a:cs typeface="Days One"/>
                <a:sym typeface="Days One"/>
              </a:defRPr>
            </a:lvl1pPr>
            <a:lvl2pPr marR="0" lvl="1" algn="l" rtl="0">
              <a:lnSpc>
                <a:spcPct val="100000"/>
              </a:lnSpc>
              <a:spcBef>
                <a:spcPts val="0"/>
              </a:spcBef>
              <a:spcAft>
                <a:spcPts val="0"/>
              </a:spcAft>
              <a:buClr>
                <a:schemeClr val="dk1"/>
              </a:buClr>
              <a:buSzPts val="3400"/>
              <a:buFont typeface="Days One"/>
              <a:buNone/>
              <a:defRPr sz="3400" b="0" i="0" u="none" strike="noStrike" cap="none">
                <a:solidFill>
                  <a:schemeClr val="dk1"/>
                </a:solidFill>
                <a:latin typeface="Days One"/>
                <a:ea typeface="Days One"/>
                <a:cs typeface="Days One"/>
                <a:sym typeface="Days One"/>
              </a:defRPr>
            </a:lvl2pPr>
            <a:lvl3pPr marR="0" lvl="2" algn="l" rtl="0">
              <a:lnSpc>
                <a:spcPct val="100000"/>
              </a:lnSpc>
              <a:spcBef>
                <a:spcPts val="0"/>
              </a:spcBef>
              <a:spcAft>
                <a:spcPts val="0"/>
              </a:spcAft>
              <a:buClr>
                <a:schemeClr val="dk1"/>
              </a:buClr>
              <a:buSzPts val="3400"/>
              <a:buFont typeface="Days One"/>
              <a:buNone/>
              <a:defRPr sz="3400" b="0" i="0" u="none" strike="noStrike" cap="none">
                <a:solidFill>
                  <a:schemeClr val="dk1"/>
                </a:solidFill>
                <a:latin typeface="Days One"/>
                <a:ea typeface="Days One"/>
                <a:cs typeface="Days One"/>
                <a:sym typeface="Days One"/>
              </a:defRPr>
            </a:lvl3pPr>
            <a:lvl4pPr marR="0" lvl="3" algn="l" rtl="0">
              <a:lnSpc>
                <a:spcPct val="100000"/>
              </a:lnSpc>
              <a:spcBef>
                <a:spcPts val="0"/>
              </a:spcBef>
              <a:spcAft>
                <a:spcPts val="0"/>
              </a:spcAft>
              <a:buClr>
                <a:schemeClr val="dk1"/>
              </a:buClr>
              <a:buSzPts val="3400"/>
              <a:buFont typeface="Days One"/>
              <a:buNone/>
              <a:defRPr sz="3400" b="0" i="0" u="none" strike="noStrike" cap="none">
                <a:solidFill>
                  <a:schemeClr val="dk1"/>
                </a:solidFill>
                <a:latin typeface="Days One"/>
                <a:ea typeface="Days One"/>
                <a:cs typeface="Days One"/>
                <a:sym typeface="Days One"/>
              </a:defRPr>
            </a:lvl4pPr>
            <a:lvl5pPr marR="0" lvl="4" algn="l" rtl="0">
              <a:lnSpc>
                <a:spcPct val="100000"/>
              </a:lnSpc>
              <a:spcBef>
                <a:spcPts val="0"/>
              </a:spcBef>
              <a:spcAft>
                <a:spcPts val="0"/>
              </a:spcAft>
              <a:buClr>
                <a:schemeClr val="dk1"/>
              </a:buClr>
              <a:buSzPts val="3400"/>
              <a:buFont typeface="Days One"/>
              <a:buNone/>
              <a:defRPr sz="3400" b="0" i="0" u="none" strike="noStrike" cap="none">
                <a:solidFill>
                  <a:schemeClr val="dk1"/>
                </a:solidFill>
                <a:latin typeface="Days One"/>
                <a:ea typeface="Days One"/>
                <a:cs typeface="Days One"/>
                <a:sym typeface="Days One"/>
              </a:defRPr>
            </a:lvl5pPr>
            <a:lvl6pPr marR="0" lvl="5" algn="l" rtl="0">
              <a:lnSpc>
                <a:spcPct val="100000"/>
              </a:lnSpc>
              <a:spcBef>
                <a:spcPts val="0"/>
              </a:spcBef>
              <a:spcAft>
                <a:spcPts val="0"/>
              </a:spcAft>
              <a:buClr>
                <a:schemeClr val="dk1"/>
              </a:buClr>
              <a:buSzPts val="3400"/>
              <a:buFont typeface="Days One"/>
              <a:buNone/>
              <a:defRPr sz="3400" b="0" i="0" u="none" strike="noStrike" cap="none">
                <a:solidFill>
                  <a:schemeClr val="dk1"/>
                </a:solidFill>
                <a:latin typeface="Days One"/>
                <a:ea typeface="Days One"/>
                <a:cs typeface="Days One"/>
                <a:sym typeface="Days One"/>
              </a:defRPr>
            </a:lvl6pPr>
            <a:lvl7pPr marR="0" lvl="6" algn="l" rtl="0">
              <a:lnSpc>
                <a:spcPct val="100000"/>
              </a:lnSpc>
              <a:spcBef>
                <a:spcPts val="0"/>
              </a:spcBef>
              <a:spcAft>
                <a:spcPts val="0"/>
              </a:spcAft>
              <a:buClr>
                <a:schemeClr val="dk1"/>
              </a:buClr>
              <a:buSzPts val="3400"/>
              <a:buFont typeface="Days One"/>
              <a:buNone/>
              <a:defRPr sz="3400" b="0" i="0" u="none" strike="noStrike" cap="none">
                <a:solidFill>
                  <a:schemeClr val="dk1"/>
                </a:solidFill>
                <a:latin typeface="Days One"/>
                <a:ea typeface="Days One"/>
                <a:cs typeface="Days One"/>
                <a:sym typeface="Days One"/>
              </a:defRPr>
            </a:lvl7pPr>
            <a:lvl8pPr marR="0" lvl="7" algn="l" rtl="0">
              <a:lnSpc>
                <a:spcPct val="100000"/>
              </a:lnSpc>
              <a:spcBef>
                <a:spcPts val="0"/>
              </a:spcBef>
              <a:spcAft>
                <a:spcPts val="0"/>
              </a:spcAft>
              <a:buClr>
                <a:schemeClr val="dk1"/>
              </a:buClr>
              <a:buSzPts val="3400"/>
              <a:buFont typeface="Days One"/>
              <a:buNone/>
              <a:defRPr sz="3400" b="0" i="0" u="none" strike="noStrike" cap="none">
                <a:solidFill>
                  <a:schemeClr val="dk1"/>
                </a:solidFill>
                <a:latin typeface="Days One"/>
                <a:ea typeface="Days One"/>
                <a:cs typeface="Days One"/>
                <a:sym typeface="Days One"/>
              </a:defRPr>
            </a:lvl8pPr>
            <a:lvl9pPr marR="0" lvl="8" algn="l" rtl="0">
              <a:lnSpc>
                <a:spcPct val="100000"/>
              </a:lnSpc>
              <a:spcBef>
                <a:spcPts val="0"/>
              </a:spcBef>
              <a:spcAft>
                <a:spcPts val="0"/>
              </a:spcAft>
              <a:buClr>
                <a:schemeClr val="dk1"/>
              </a:buClr>
              <a:buSzPts val="3400"/>
              <a:buFont typeface="Days One"/>
              <a:buNone/>
              <a:defRPr sz="3400" b="0" i="0" u="none" strike="noStrike" cap="none">
                <a:solidFill>
                  <a:schemeClr val="dk1"/>
                </a:solidFill>
                <a:latin typeface="Days One"/>
                <a:ea typeface="Days One"/>
                <a:cs typeface="Days One"/>
                <a:sym typeface="Days One"/>
              </a:defRPr>
            </a:lvl9pPr>
          </a:lstStyle>
          <a:p>
            <a:r>
              <a:rPr lang="en-VN" sz="2500" dirty="0"/>
              <a:t>Should not</a:t>
            </a:r>
          </a:p>
        </p:txBody>
      </p:sp>
      <p:sp>
        <p:nvSpPr>
          <p:cNvPr id="13" name="Rounded Rectangle 12">
            <a:extLst>
              <a:ext uri="{FF2B5EF4-FFF2-40B4-BE49-F238E27FC236}">
                <a16:creationId xmlns:a16="http://schemas.microsoft.com/office/drawing/2014/main" id="{F47E372A-1E70-5755-BA31-663CE615BC35}"/>
              </a:ext>
            </a:extLst>
          </p:cNvPr>
          <p:cNvSpPr/>
          <p:nvPr/>
        </p:nvSpPr>
        <p:spPr>
          <a:xfrm>
            <a:off x="544530" y="1192699"/>
            <a:ext cx="3341670" cy="5727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t>P</a:t>
            </a:r>
            <a:r>
              <a:rPr lang="en-VN" sz="2200" dirty="0"/>
              <a:t>erhaps you should + V</a:t>
            </a:r>
          </a:p>
        </p:txBody>
      </p:sp>
      <p:sp>
        <p:nvSpPr>
          <p:cNvPr id="3" name="Rounded Rectangle 2">
            <a:extLst>
              <a:ext uri="{FF2B5EF4-FFF2-40B4-BE49-F238E27FC236}">
                <a16:creationId xmlns:a16="http://schemas.microsoft.com/office/drawing/2014/main" id="{A3E0B8FE-B1B8-C297-4924-1CCFA4A3C6D9}"/>
              </a:ext>
            </a:extLst>
          </p:cNvPr>
          <p:cNvSpPr/>
          <p:nvPr/>
        </p:nvSpPr>
        <p:spPr>
          <a:xfrm>
            <a:off x="544530" y="2237437"/>
            <a:ext cx="3341670" cy="5727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t>It’s a good idea </a:t>
            </a:r>
            <a:r>
              <a:rPr lang="en-US" sz="2200"/>
              <a:t>+ to V</a:t>
            </a:r>
            <a:endParaRPr lang="en-VN" sz="2200" dirty="0"/>
          </a:p>
        </p:txBody>
      </p:sp>
      <p:sp>
        <p:nvSpPr>
          <p:cNvPr id="4" name="Rounded Rectangle 3">
            <a:extLst>
              <a:ext uri="{FF2B5EF4-FFF2-40B4-BE49-F238E27FC236}">
                <a16:creationId xmlns:a16="http://schemas.microsoft.com/office/drawing/2014/main" id="{422A331F-3C79-D673-2223-D6431E5EB27C}"/>
              </a:ext>
            </a:extLst>
          </p:cNvPr>
          <p:cNvSpPr/>
          <p:nvPr/>
        </p:nvSpPr>
        <p:spPr>
          <a:xfrm>
            <a:off x="544530" y="3866940"/>
            <a:ext cx="2298367" cy="5727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Don’t + V</a:t>
            </a:r>
            <a:endParaRPr lang="en-VN" sz="2400" dirty="0"/>
          </a:p>
        </p:txBody>
      </p:sp>
      <p:sp>
        <p:nvSpPr>
          <p:cNvPr id="10" name="TextBox 9">
            <a:extLst>
              <a:ext uri="{FF2B5EF4-FFF2-40B4-BE49-F238E27FC236}">
                <a16:creationId xmlns:a16="http://schemas.microsoft.com/office/drawing/2014/main" id="{E97D08F3-45C5-D153-5CE7-BD28395C1898}"/>
              </a:ext>
            </a:extLst>
          </p:cNvPr>
          <p:cNvSpPr txBox="1"/>
          <p:nvPr/>
        </p:nvSpPr>
        <p:spPr>
          <a:xfrm>
            <a:off x="4188941" y="1125106"/>
            <a:ext cx="4737889" cy="707886"/>
          </a:xfrm>
          <a:prstGeom prst="rect">
            <a:avLst/>
          </a:prstGeom>
          <a:solidFill>
            <a:srgbClr val="EAF5D9"/>
          </a:solidFill>
          <a:ln w="19050">
            <a:noFill/>
          </a:ln>
        </p:spPr>
        <p:txBody>
          <a:bodyPr wrap="square">
            <a:spAutoFit/>
          </a:bodyPr>
          <a:lstStyle/>
          <a:p>
            <a:r>
              <a:rPr kumimoji="0" lang="en-US" sz="2000" i="0" u="none" strike="noStrike" kern="0" normalizeH="0" baseline="0" noProof="0" dirty="0">
                <a:solidFill>
                  <a:srgbClr val="2E3840"/>
                </a:solidFill>
                <a:uLnTx/>
                <a:uFillTx/>
                <a:latin typeface="Anuphan"/>
                <a:cs typeface="Anuphan"/>
                <a:sym typeface="Anuphan"/>
              </a:rPr>
              <a:t>Perhaps you should wait for the host to start eating.</a:t>
            </a:r>
            <a:endParaRPr lang="en-VN" sz="2000" dirty="0"/>
          </a:p>
        </p:txBody>
      </p:sp>
      <p:sp>
        <p:nvSpPr>
          <p:cNvPr id="11" name="TextBox 10">
            <a:extLst>
              <a:ext uri="{FF2B5EF4-FFF2-40B4-BE49-F238E27FC236}">
                <a16:creationId xmlns:a16="http://schemas.microsoft.com/office/drawing/2014/main" id="{EA2C0978-2B02-D8EF-66E1-682CA7DBD94D}"/>
              </a:ext>
            </a:extLst>
          </p:cNvPr>
          <p:cNvSpPr txBox="1"/>
          <p:nvPr/>
        </p:nvSpPr>
        <p:spPr>
          <a:xfrm>
            <a:off x="4188941" y="2175431"/>
            <a:ext cx="4737889" cy="707886"/>
          </a:xfrm>
          <a:prstGeom prst="rect">
            <a:avLst/>
          </a:prstGeom>
          <a:solidFill>
            <a:srgbClr val="EAF5D9"/>
          </a:solidFill>
          <a:ln w="19050">
            <a:noFill/>
          </a:ln>
        </p:spPr>
        <p:txBody>
          <a:bodyPr wrap="square">
            <a:spAutoFit/>
          </a:bodyPr>
          <a:lstStyle/>
          <a:p>
            <a:r>
              <a:rPr kumimoji="0" lang="en-US" sz="2000" i="0" u="none" strike="noStrike" kern="0" normalizeH="0" baseline="0" noProof="0" dirty="0">
                <a:solidFill>
                  <a:srgbClr val="2E3840"/>
                </a:solidFill>
                <a:uLnTx/>
                <a:uFillTx/>
                <a:latin typeface="Anuphan"/>
                <a:cs typeface="Anuphan"/>
                <a:sym typeface="Anuphan"/>
              </a:rPr>
              <a:t>It’s a good idea to hand bowls with </a:t>
            </a:r>
          </a:p>
          <a:p>
            <a:r>
              <a:rPr kumimoji="0" lang="en-US" sz="2000" i="0" u="none" strike="noStrike" kern="0" normalizeH="0" baseline="0" noProof="0" dirty="0">
                <a:solidFill>
                  <a:srgbClr val="2E3840"/>
                </a:solidFill>
                <a:uLnTx/>
                <a:uFillTx/>
                <a:latin typeface="Anuphan"/>
                <a:cs typeface="Anuphan"/>
                <a:sym typeface="Anuphan"/>
              </a:rPr>
              <a:t>both hands.</a:t>
            </a:r>
            <a:endParaRPr lang="en-VN" sz="2000" dirty="0"/>
          </a:p>
        </p:txBody>
      </p:sp>
      <p:sp>
        <p:nvSpPr>
          <p:cNvPr id="12" name="TextBox 11">
            <a:extLst>
              <a:ext uri="{FF2B5EF4-FFF2-40B4-BE49-F238E27FC236}">
                <a16:creationId xmlns:a16="http://schemas.microsoft.com/office/drawing/2014/main" id="{5D7479A6-043D-7AB0-A8A8-171BB15BB9FA}"/>
              </a:ext>
            </a:extLst>
          </p:cNvPr>
          <p:cNvSpPr txBox="1"/>
          <p:nvPr/>
        </p:nvSpPr>
        <p:spPr>
          <a:xfrm>
            <a:off x="4188941" y="4026852"/>
            <a:ext cx="4737889" cy="400110"/>
          </a:xfrm>
          <a:prstGeom prst="rect">
            <a:avLst/>
          </a:prstGeom>
          <a:solidFill>
            <a:srgbClr val="EAF5D9"/>
          </a:solidFill>
          <a:ln w="19050">
            <a:noFill/>
          </a:ln>
        </p:spPr>
        <p:txBody>
          <a:bodyPr wrap="square">
            <a:spAutoFit/>
          </a:bodyPr>
          <a:lstStyle/>
          <a:p>
            <a:r>
              <a:rPr kumimoji="0" lang="en-US" sz="2000" i="0" u="none" strike="noStrike" kern="0" normalizeH="0" baseline="0" noProof="0" dirty="0">
                <a:solidFill>
                  <a:srgbClr val="2E3840"/>
                </a:solidFill>
                <a:uLnTx/>
                <a:uFillTx/>
                <a:latin typeface="Anuphan"/>
                <a:cs typeface="Anuphan"/>
                <a:sym typeface="Anuphan"/>
              </a:rPr>
              <a:t>Don’t hit the bowl with your chopsticks</a:t>
            </a:r>
            <a:endParaRPr lang="en-VN" sz="2000" dirty="0"/>
          </a:p>
        </p:txBody>
      </p:sp>
      <p:sp>
        <p:nvSpPr>
          <p:cNvPr id="15" name="TextBox 14">
            <a:extLst>
              <a:ext uri="{FF2B5EF4-FFF2-40B4-BE49-F238E27FC236}">
                <a16:creationId xmlns:a16="http://schemas.microsoft.com/office/drawing/2014/main" id="{8E45B95C-B65A-4626-FE79-B340569271C0}"/>
              </a:ext>
            </a:extLst>
          </p:cNvPr>
          <p:cNvSpPr txBox="1"/>
          <p:nvPr/>
        </p:nvSpPr>
        <p:spPr>
          <a:xfrm>
            <a:off x="4312509" y="530811"/>
            <a:ext cx="4720280" cy="461665"/>
          </a:xfrm>
          <a:prstGeom prst="rect">
            <a:avLst/>
          </a:prstGeom>
          <a:noFill/>
        </p:spPr>
        <p:txBody>
          <a:bodyPr wrap="square">
            <a:spAutoFit/>
          </a:bodyPr>
          <a:lstStyle/>
          <a:p>
            <a:pPr algn="ctr"/>
            <a:r>
              <a:rPr kumimoji="0" lang="en-US" sz="2400" b="1" i="0" u="none" strike="noStrike" kern="0" cap="none" spc="0" normalizeH="0" baseline="0" noProof="0" dirty="0">
                <a:ln>
                  <a:noFill/>
                </a:ln>
                <a:solidFill>
                  <a:srgbClr val="2E3840"/>
                </a:solidFill>
                <a:effectLst/>
                <a:uLnTx/>
                <a:uFillTx/>
                <a:latin typeface="Anuphan"/>
                <a:cs typeface="Anuphan"/>
                <a:sym typeface="Anuphan"/>
              </a:rPr>
              <a:t>EXAMPLES</a:t>
            </a:r>
            <a:endParaRPr lang="en-VN" sz="1600" b="1" dirty="0"/>
          </a:p>
        </p:txBody>
      </p:sp>
    </p:spTree>
    <p:extLst>
      <p:ext uri="{BB962C8B-B14F-4D97-AF65-F5344CB8AC3E}">
        <p14:creationId xmlns:p14="http://schemas.microsoft.com/office/powerpoint/2010/main" val="4057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trips(down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trips(downLeft)">
                                      <p:cBhvr>
                                        <p:cTn id="15" dur="500"/>
                                        <p:tgtEl>
                                          <p:spTgt spid="1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trips(down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strips(downLeft)">
                                      <p:cBhvr>
                                        <p:cTn id="23" dur="500"/>
                                        <p:tgtEl>
                                          <p:spTgt spid="3"/>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trips(down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trips(downLeft)">
                                      <p:cBhvr>
                                        <p:cTn id="31" dur="500"/>
                                        <p:tgtEl>
                                          <p:spTgt spid="7"/>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strips(downLeft)">
                                      <p:cBhvr>
                                        <p:cTn id="34" dur="500"/>
                                        <p:tgtEl>
                                          <p:spTgt spid="4"/>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trips(downLeft)">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animBg="1"/>
      <p:bldP spid="3" grpId="0" animBg="1"/>
      <p:bldP spid="4" grpId="0" animBg="1"/>
      <p:bldP spid="10" grpId="0" animBg="1"/>
      <p:bldP spid="11" grpId="0" animBg="1"/>
      <p:bldP spid="12"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46FD16-67E8-194C-71E4-DFFD21684425}"/>
              </a:ext>
            </a:extLst>
          </p:cNvPr>
          <p:cNvSpPr>
            <a:spLocks noGrp="1"/>
          </p:cNvSpPr>
          <p:nvPr>
            <p:ph type="title"/>
          </p:nvPr>
        </p:nvSpPr>
        <p:spPr>
          <a:xfrm>
            <a:off x="719999" y="306129"/>
            <a:ext cx="7937863" cy="758742"/>
          </a:xfrm>
        </p:spPr>
        <p:txBody>
          <a:bodyPr/>
          <a:lstStyle/>
          <a:p>
            <a:r>
              <a:rPr lang="en-VN" sz="2000" dirty="0"/>
              <a:t>Exercise 2. </a:t>
            </a:r>
            <a:r>
              <a:rPr lang="en-US" sz="2000" b="1" dirty="0">
                <a:effectLst>
                  <a:glow rad="88900">
                    <a:schemeClr val="bg1"/>
                  </a:glow>
                </a:effectLst>
                <a:cs typeface="Arial" panose="020B0604020202020204" pitchFamily="34" charset="0"/>
              </a:rPr>
              <a:t>Work in pairs. Make similar conversations with the following situations.</a:t>
            </a:r>
            <a:br>
              <a:rPr lang="en-US" sz="2000" b="1" dirty="0">
                <a:effectLst>
                  <a:glow rad="88900">
                    <a:schemeClr val="bg1"/>
                  </a:glow>
                </a:effectLst>
                <a:cs typeface="Arial" panose="020B0604020202020204" pitchFamily="34" charset="0"/>
              </a:rPr>
            </a:br>
            <a:r>
              <a:rPr lang="en-VN" sz="2000" dirty="0"/>
              <a:t>  </a:t>
            </a:r>
          </a:p>
        </p:txBody>
      </p:sp>
      <p:sp>
        <p:nvSpPr>
          <p:cNvPr id="4" name="Oval 3">
            <a:extLst>
              <a:ext uri="{FF2B5EF4-FFF2-40B4-BE49-F238E27FC236}">
                <a16:creationId xmlns:a16="http://schemas.microsoft.com/office/drawing/2014/main" id="{5BF2E847-B7F6-7358-A244-FC9865CC4702}"/>
              </a:ext>
            </a:extLst>
          </p:cNvPr>
          <p:cNvSpPr/>
          <p:nvPr/>
        </p:nvSpPr>
        <p:spPr>
          <a:xfrm>
            <a:off x="623177" y="1366887"/>
            <a:ext cx="522719" cy="522719"/>
          </a:xfrm>
          <a:prstGeom prst="ellipse">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VN" sz="2400" dirty="0">
                <a:latin typeface="Arial Rounded MT Bold" panose="020F0704030504030204" pitchFamily="34" charset="77"/>
              </a:rPr>
              <a:t>1</a:t>
            </a:r>
          </a:p>
        </p:txBody>
      </p:sp>
      <p:sp>
        <p:nvSpPr>
          <p:cNvPr id="6" name="TextBox 5">
            <a:extLst>
              <a:ext uri="{FF2B5EF4-FFF2-40B4-BE49-F238E27FC236}">
                <a16:creationId xmlns:a16="http://schemas.microsoft.com/office/drawing/2014/main" id="{E89DBCDB-C9FF-A2FE-F625-CFBE40834F9E}"/>
              </a:ext>
            </a:extLst>
          </p:cNvPr>
          <p:cNvSpPr txBox="1"/>
          <p:nvPr/>
        </p:nvSpPr>
        <p:spPr>
          <a:xfrm>
            <a:off x="1458411" y="1209902"/>
            <a:ext cx="7407797" cy="1200329"/>
          </a:xfrm>
          <a:prstGeom prst="rect">
            <a:avLst/>
          </a:prstGeom>
          <a:noFill/>
        </p:spPr>
        <p:txBody>
          <a:bodyPr wrap="square" rtlCol="0">
            <a:spAutoFit/>
          </a:bodyPr>
          <a:lstStyle/>
          <a:p>
            <a:r>
              <a:rPr lang="en-US" sz="2400" dirty="0">
                <a:latin typeface="Cabin" pitchFamily="2" charset="77"/>
              </a:rPr>
              <a:t>Student A is travelling to Sa Pa in winter. </a:t>
            </a:r>
          </a:p>
          <a:p>
            <a:r>
              <a:rPr lang="en-US" sz="2400" dirty="0">
                <a:latin typeface="Cabin" pitchFamily="2" charset="77"/>
              </a:rPr>
              <a:t>He / She doesn’t know what to wear. </a:t>
            </a:r>
          </a:p>
          <a:p>
            <a:r>
              <a:rPr lang="en-US" sz="2400" dirty="0">
                <a:latin typeface="Cabin" pitchFamily="2" charset="77"/>
              </a:rPr>
              <a:t>Student B gives advice. </a:t>
            </a:r>
          </a:p>
        </p:txBody>
      </p:sp>
      <p:pic>
        <p:nvPicPr>
          <p:cNvPr id="1026" name="Picture 2" descr="THE 10 BEST Day Trips from Sapa (UPDATED 2023) - Tripadvisor">
            <a:extLst>
              <a:ext uri="{FF2B5EF4-FFF2-40B4-BE49-F238E27FC236}">
                <a16:creationId xmlns:a16="http://schemas.microsoft.com/office/drawing/2014/main" id="{E322DC8D-8474-F1C8-8F6F-D7F950FF8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1223" y="2509501"/>
            <a:ext cx="3046719" cy="24373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Clothes rack Vectors &amp; Illustrations for Free Download | Freepik">
            <a:extLst>
              <a:ext uri="{FF2B5EF4-FFF2-40B4-BE49-F238E27FC236}">
                <a16:creationId xmlns:a16="http://schemas.microsoft.com/office/drawing/2014/main" id="{9FDD3A8D-99E0-32DA-088A-014E3CB0D92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15" b="97439" l="3050" r="90000">
                        <a14:foregroundMark x1="7350" y1="28693" x2="7350" y2="28693"/>
                        <a14:foregroundMark x1="3050" y1="41300" x2="3050" y2="41300"/>
                        <a14:foregroundMark x1="10850" y1="73539" x2="21100" y2="79186"/>
                        <a14:foregroundMark x1="29400" y1="64412" x2="29400" y2="82666"/>
                        <a14:foregroundMark x1="12300" y1="86605" x2="12300" y2="86605"/>
                        <a14:foregroundMark x1="10650" y1="79186" x2="10500" y2="86999"/>
                        <a14:foregroundMark x1="19950" y1="89823" x2="29400" y2="90085"/>
                        <a14:foregroundMark x1="31900" y1="88313" x2="31900" y2="88313"/>
                        <a14:foregroundMark x1="20600" y1="97242" x2="26900" y2="97439"/>
                        <a14:foregroundMark x1="27750" y1="95272" x2="27750" y2="95272"/>
                        <a14:foregroundMark x1="12150" y1="64609" x2="12150" y2="64609"/>
                        <a14:foregroundMark x1="9650" y1="67236" x2="11500" y2="69796"/>
                        <a14:foregroundMark x1="45450" y1="58306" x2="45300" y2="66120"/>
                        <a14:foregroundMark x1="51950" y1="59160" x2="51750" y2="66776"/>
                        <a14:foregroundMark x1="45800" y1="55680" x2="45800" y2="55680"/>
                        <a14:foregroundMark x1="42800" y1="56139" x2="44500" y2="56336"/>
                        <a14:foregroundMark x1="53900" y1="55023" x2="53900" y2="55023"/>
                      </a14:backgroundRemoval>
                    </a14:imgEffect>
                  </a14:imgLayer>
                </a14:imgProps>
              </a:ext>
              <a:ext uri="{28A0092B-C50C-407E-A947-70E740481C1C}">
                <a14:useLocalDpi xmlns:a14="http://schemas.microsoft.com/office/drawing/2010/main" val="0"/>
              </a:ext>
            </a:extLst>
          </a:blip>
          <a:srcRect/>
          <a:stretch>
            <a:fillRect/>
          </a:stretch>
        </p:blipFill>
        <p:spPr bwMode="auto">
          <a:xfrm>
            <a:off x="1382337" y="2309566"/>
            <a:ext cx="3498886" cy="266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08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par>
                                <p:cTn id="11" presetID="18" presetClass="entr" presetSubtype="12"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strips(downLeft)">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strips(downLeft)">
                                      <p:cBhvr>
                                        <p:cTn id="1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46FD16-67E8-194C-71E4-DFFD21684425}"/>
              </a:ext>
            </a:extLst>
          </p:cNvPr>
          <p:cNvSpPr>
            <a:spLocks noGrp="1"/>
          </p:cNvSpPr>
          <p:nvPr>
            <p:ph type="title"/>
          </p:nvPr>
        </p:nvSpPr>
        <p:spPr>
          <a:xfrm>
            <a:off x="719999" y="306129"/>
            <a:ext cx="7937863" cy="758742"/>
          </a:xfrm>
        </p:spPr>
        <p:txBody>
          <a:bodyPr/>
          <a:lstStyle/>
          <a:p>
            <a:r>
              <a:rPr lang="en-VN" sz="2000" dirty="0"/>
              <a:t>Exercise 2. </a:t>
            </a:r>
            <a:r>
              <a:rPr lang="en-US" sz="2000" b="1" dirty="0">
                <a:effectLst>
                  <a:glow rad="88900">
                    <a:schemeClr val="bg1"/>
                  </a:glow>
                </a:effectLst>
                <a:cs typeface="Arial" panose="020B0604020202020204" pitchFamily="34" charset="0"/>
              </a:rPr>
              <a:t>Work in pairs. Make similar conversations with the following situations.</a:t>
            </a:r>
            <a:br>
              <a:rPr lang="en-US" sz="2000" b="1" dirty="0">
                <a:effectLst>
                  <a:glow rad="88900">
                    <a:schemeClr val="bg1"/>
                  </a:glow>
                </a:effectLst>
                <a:cs typeface="Arial" panose="020B0604020202020204" pitchFamily="34" charset="0"/>
              </a:rPr>
            </a:br>
            <a:r>
              <a:rPr lang="en-VN" sz="2000" dirty="0"/>
              <a:t>  </a:t>
            </a:r>
          </a:p>
        </p:txBody>
      </p:sp>
      <p:sp>
        <p:nvSpPr>
          <p:cNvPr id="4" name="Oval 3">
            <a:extLst>
              <a:ext uri="{FF2B5EF4-FFF2-40B4-BE49-F238E27FC236}">
                <a16:creationId xmlns:a16="http://schemas.microsoft.com/office/drawing/2014/main" id="{5BF2E847-B7F6-7358-A244-FC9865CC4702}"/>
              </a:ext>
            </a:extLst>
          </p:cNvPr>
          <p:cNvSpPr/>
          <p:nvPr/>
        </p:nvSpPr>
        <p:spPr>
          <a:xfrm>
            <a:off x="623177" y="1366887"/>
            <a:ext cx="522719" cy="522719"/>
          </a:xfrm>
          <a:prstGeom prst="ellipse">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VN" sz="2400" dirty="0">
                <a:latin typeface="Arial Rounded MT Bold" panose="020F0704030504030204" pitchFamily="34" charset="77"/>
              </a:rPr>
              <a:t>2</a:t>
            </a:r>
          </a:p>
        </p:txBody>
      </p:sp>
      <p:sp>
        <p:nvSpPr>
          <p:cNvPr id="6" name="TextBox 5">
            <a:extLst>
              <a:ext uri="{FF2B5EF4-FFF2-40B4-BE49-F238E27FC236}">
                <a16:creationId xmlns:a16="http://schemas.microsoft.com/office/drawing/2014/main" id="{E89DBCDB-C9FF-A2FE-F625-CFBE40834F9E}"/>
              </a:ext>
            </a:extLst>
          </p:cNvPr>
          <p:cNvSpPr txBox="1"/>
          <p:nvPr/>
        </p:nvSpPr>
        <p:spPr>
          <a:xfrm>
            <a:off x="1458411" y="1209902"/>
            <a:ext cx="7407797" cy="1200329"/>
          </a:xfrm>
          <a:prstGeom prst="rect">
            <a:avLst/>
          </a:prstGeom>
          <a:noFill/>
        </p:spPr>
        <p:txBody>
          <a:bodyPr wrap="square" rtlCol="0">
            <a:spAutoFit/>
          </a:bodyPr>
          <a:lstStyle/>
          <a:p>
            <a:r>
              <a:rPr lang="en-US" sz="2400" dirty="0">
                <a:latin typeface="Cabin" pitchFamily="2" charset="77"/>
              </a:rPr>
              <a:t>Student A is going to a birthday party. </a:t>
            </a:r>
          </a:p>
          <a:p>
            <a:r>
              <a:rPr lang="en-US" sz="2400" dirty="0">
                <a:latin typeface="Cabin" pitchFamily="2" charset="77"/>
              </a:rPr>
              <a:t>He / She doesn’t know what kind of gift to bring. Student B gives advice.</a:t>
            </a:r>
          </a:p>
        </p:txBody>
      </p:sp>
      <p:pic>
        <p:nvPicPr>
          <p:cNvPr id="2050" name="Picture 2" descr="Birthday Party Planning 101: Having An Unforgettable Kid's Party - Firstcry  Intelli Education">
            <a:extLst>
              <a:ext uri="{FF2B5EF4-FFF2-40B4-BE49-F238E27FC236}">
                <a16:creationId xmlns:a16="http://schemas.microsoft.com/office/drawing/2014/main" id="{D00736A0-02A4-A663-A8FA-D2DE729F92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802" y="2646784"/>
            <a:ext cx="3178088" cy="21723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Page 34 | Gift Icon Box Images - Free Download on Freepik">
            <a:extLst>
              <a:ext uri="{FF2B5EF4-FFF2-40B4-BE49-F238E27FC236}">
                <a16:creationId xmlns:a16="http://schemas.microsoft.com/office/drawing/2014/main" id="{50ECF2E3-FAC9-AEDF-2899-9DA461CAAB2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9100" y1="54800" x2="56600" y2="55000"/>
                        <a14:foregroundMark x1="51650" y1="53700" x2="51650" y2="53700"/>
                        <a14:foregroundMark x1="32750" y1="36650" x2="32750" y2="36650"/>
                        <a14:foregroundMark x1="36250" y1="36650" x2="43600" y2="26600"/>
                        <a14:foregroundMark x1="56050" y1="28400" x2="56050" y2="28400"/>
                        <a14:foregroundMark x1="61900" y1="32250" x2="61900" y2="32250"/>
                        <a14:foregroundMark x1="55300" y1="28600" x2="55300" y2="28600"/>
                        <a14:foregroundMark x1="46350" y1="38650" x2="46350" y2="38650"/>
                        <a14:foregroundMark x1="55700" y1="41800" x2="55700" y2="41800"/>
                        <a14:foregroundMark x1="54400" y1="41050" x2="54400" y2="41050"/>
                        <a14:foregroundMark x1="59900" y1="38100" x2="59900" y2="38100"/>
                        <a14:foregroundMark x1="59900" y1="38100" x2="59900" y2="38100"/>
                        <a14:foregroundMark x1="45600" y1="39400" x2="45600" y2="39400"/>
                        <a14:foregroundMark x1="45600" y1="39400" x2="45600" y2="39400"/>
                        <a14:foregroundMark x1="45050" y1="44000" x2="45050" y2="44000"/>
                        <a14:foregroundMark x1="40300" y1="43600" x2="40300" y2="43600"/>
                        <a14:foregroundMark x1="41550" y1="47650" x2="41550" y2="47650"/>
                        <a14:foregroundMark x1="40450" y1="43450" x2="40450" y2="43450"/>
                        <a14:foregroundMark x1="41950" y1="47650" x2="41950" y2="47650"/>
                        <a14:foregroundMark x1="41950" y1="47850" x2="41950" y2="47850"/>
                        <a14:foregroundMark x1="40450" y1="43800" x2="40450" y2="43800"/>
                        <a14:foregroundMark x1="40450" y1="43800" x2="40450" y2="43800"/>
                        <a14:foregroundMark x1="49250" y1="45450" x2="49250" y2="45450"/>
                        <a14:foregroundMark x1="49250" y1="45450" x2="49250" y2="45450"/>
                        <a14:foregroundMark x1="50350" y1="45250" x2="50350" y2="45250"/>
                        <a14:foregroundMark x1="50350" y1="45250" x2="50350" y2="45250"/>
                        <a14:foregroundMark x1="49800" y1="45050" x2="49800" y2="45050"/>
                        <a14:foregroundMark x1="52900" y1="48250" x2="52900" y2="48250"/>
                        <a14:foregroundMark x1="60200" y1="42550" x2="60200" y2="42550"/>
                        <a14:foregroundMark x1="37000" y1="49400" x2="37000" y2="49400"/>
                        <a14:foregroundMark x1="46000" y1="48400" x2="46000" y2="48400"/>
                        <a14:foregroundMark x1="55850" y1="45200" x2="55850" y2="45200"/>
                        <a14:foregroundMark x1="58950" y1="49150" x2="58950" y2="49150"/>
                        <a14:foregroundMark x1="61050" y1="46150" x2="61050" y2="46150"/>
                        <a14:foregroundMark x1="64750" y1="49000" x2="64750" y2="49000"/>
                        <a14:foregroundMark x1="65600" y1="43900" x2="65600" y2="43900"/>
                        <a14:foregroundMark x1="67800" y1="47800" x2="67800" y2="47800"/>
                        <a14:foregroundMark x1="65250" y1="37050" x2="65250" y2="37050"/>
                        <a14:foregroundMark x1="57450" y1="36150" x2="57450" y2="36150"/>
                        <a14:foregroundMark x1="53350" y1="37650" x2="53350" y2="37650"/>
                        <a14:foregroundMark x1="49900" y1="41550" x2="49900" y2="41550"/>
                        <a14:foregroundMark x1="50000" y1="36550" x2="50000" y2="36550"/>
                        <a14:foregroundMark x1="51800" y1="32850" x2="51800" y2="32850"/>
                        <a14:foregroundMark x1="56800" y1="28400" x2="56800" y2="28400"/>
                      </a14:backgroundRemoval>
                    </a14:imgEffect>
                  </a14:imgLayer>
                </a14:imgProps>
              </a:ext>
              <a:ext uri="{28A0092B-C50C-407E-A947-70E740481C1C}">
                <a14:useLocalDpi xmlns:a14="http://schemas.microsoft.com/office/drawing/2010/main" val="0"/>
              </a:ext>
            </a:extLst>
          </a:blip>
          <a:srcRect l="16448" t="8728" r="21764" b="20626"/>
          <a:stretch/>
        </p:blipFill>
        <p:spPr bwMode="auto">
          <a:xfrm>
            <a:off x="5273531" y="2464315"/>
            <a:ext cx="2059600" cy="235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86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par>
                                <p:cTn id="11" presetID="18" presetClass="entr" presetSubtype="12"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strips(downLeft)">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strips(downLeft)">
                                      <p:cBhvr>
                                        <p:cTn id="18"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02939F-C5E2-AE0E-10DC-6AEF9A649E56}"/>
              </a:ext>
            </a:extLst>
          </p:cNvPr>
          <p:cNvSpPr txBox="1"/>
          <p:nvPr/>
        </p:nvSpPr>
        <p:spPr>
          <a:xfrm>
            <a:off x="4232953" y="904904"/>
            <a:ext cx="4616823" cy="3990836"/>
          </a:xfrm>
          <a:prstGeom prst="rect">
            <a:avLst/>
          </a:prstGeom>
          <a:solidFill>
            <a:srgbClr val="FFF8F5"/>
          </a:solidFill>
        </p:spPr>
        <p:txBody>
          <a:bodyPr wrap="square" rtlCol="0">
            <a:spAutoFit/>
          </a:bodyPr>
          <a:lstStyle/>
          <a:p>
            <a:pPr algn="just">
              <a:lnSpc>
                <a:spcPts val="1900"/>
              </a:lnSpc>
            </a:pPr>
            <a:r>
              <a:rPr lang="en-US" sz="1800" dirty="0">
                <a:solidFill>
                  <a:schemeClr val="tx1"/>
                </a:solidFill>
                <a:latin typeface="Anuphan"/>
                <a:cs typeface="Anuphan"/>
                <a:sym typeface="Anuphan"/>
              </a:rPr>
              <a:t>The lion dance is called </a:t>
            </a:r>
            <a:r>
              <a:rPr lang="en-US" sz="1800" i="1" dirty="0" err="1">
                <a:solidFill>
                  <a:schemeClr val="tx1"/>
                </a:solidFill>
                <a:latin typeface="Anuphan"/>
                <a:cs typeface="Anuphan"/>
                <a:sym typeface="Anuphan"/>
              </a:rPr>
              <a:t>shishi-mai</a:t>
            </a:r>
            <a:r>
              <a:rPr lang="en-US" sz="1800" i="1" dirty="0">
                <a:solidFill>
                  <a:schemeClr val="tx1"/>
                </a:solidFill>
                <a:latin typeface="Anuphan"/>
                <a:cs typeface="Anuphan"/>
                <a:sym typeface="Anuphan"/>
              </a:rPr>
              <a:t> </a:t>
            </a:r>
            <a:r>
              <a:rPr lang="en-US" sz="1800" dirty="0">
                <a:solidFill>
                  <a:schemeClr val="tx1"/>
                </a:solidFill>
                <a:latin typeface="Anuphan"/>
                <a:cs typeface="Anuphan"/>
                <a:sym typeface="Anuphan"/>
              </a:rPr>
              <a:t>in Japanese. People perform it during New Year celebrations. </a:t>
            </a:r>
            <a:r>
              <a:rPr lang="en-US" sz="1800" i="1" dirty="0" err="1">
                <a:solidFill>
                  <a:schemeClr val="tx1"/>
                </a:solidFill>
                <a:latin typeface="Anuphan"/>
                <a:cs typeface="Anuphan"/>
                <a:sym typeface="Anuphan"/>
              </a:rPr>
              <a:t>Shishi-mai</a:t>
            </a:r>
            <a:r>
              <a:rPr lang="en-US" sz="1800" dirty="0">
                <a:solidFill>
                  <a:schemeClr val="tx1"/>
                </a:solidFill>
                <a:latin typeface="Anuphan"/>
                <a:cs typeface="Anuphan"/>
                <a:sym typeface="Anuphan"/>
              </a:rPr>
              <a:t> groups also perform at other important occasions such as business openings and weddings. </a:t>
            </a:r>
          </a:p>
          <a:p>
            <a:pPr algn="just">
              <a:lnSpc>
                <a:spcPts val="1900"/>
              </a:lnSpc>
            </a:pPr>
            <a:r>
              <a:rPr lang="en-US" sz="1800" dirty="0">
                <a:solidFill>
                  <a:schemeClr val="tx1"/>
                </a:solidFill>
                <a:latin typeface="Anuphan"/>
                <a:cs typeface="Anuphan"/>
                <a:sym typeface="Anuphan"/>
              </a:rPr>
              <a:t>Most forms of </a:t>
            </a:r>
            <a:r>
              <a:rPr lang="en-US" sz="1800" i="1" dirty="0" err="1">
                <a:solidFill>
                  <a:schemeClr val="tx1"/>
                </a:solidFill>
                <a:latin typeface="Anuphan"/>
                <a:cs typeface="Anuphan"/>
                <a:sym typeface="Anuphan"/>
              </a:rPr>
              <a:t>shishi-mai</a:t>
            </a:r>
            <a:r>
              <a:rPr lang="en-US" sz="1800" i="1" dirty="0">
                <a:solidFill>
                  <a:schemeClr val="tx1"/>
                </a:solidFill>
                <a:latin typeface="Anuphan"/>
                <a:cs typeface="Anuphan"/>
                <a:sym typeface="Anuphan"/>
              </a:rPr>
              <a:t> </a:t>
            </a:r>
            <a:r>
              <a:rPr lang="en-US" sz="1800" dirty="0">
                <a:solidFill>
                  <a:schemeClr val="tx1"/>
                </a:solidFill>
                <a:latin typeface="Anuphan"/>
                <a:cs typeface="Anuphan"/>
                <a:sym typeface="Anuphan"/>
              </a:rPr>
              <a:t>have one or more people performing the dance. The performers are excellent at acrobatics. </a:t>
            </a:r>
          </a:p>
          <a:p>
            <a:pPr algn="just">
              <a:lnSpc>
                <a:spcPts val="1900"/>
              </a:lnSpc>
            </a:pPr>
            <a:r>
              <a:rPr lang="en-US" sz="1800" dirty="0">
                <a:solidFill>
                  <a:schemeClr val="tx1"/>
                </a:solidFill>
                <a:latin typeface="Anuphan"/>
                <a:cs typeface="Anuphan"/>
              </a:rPr>
              <a:t>One person controls the lion's head and the other moves the lion's body. The lion dances to the sounds of flutes and drums. The drummers and flute players often follow the lion around, but they do not dance with it. </a:t>
            </a:r>
          </a:p>
          <a:p>
            <a:pPr algn="just">
              <a:lnSpc>
                <a:spcPts val="1900"/>
              </a:lnSpc>
            </a:pPr>
            <a:r>
              <a:rPr lang="en-US" sz="1800" dirty="0">
                <a:solidFill>
                  <a:schemeClr val="tx1"/>
                </a:solidFill>
                <a:latin typeface="Anuphan"/>
                <a:cs typeface="Anuphan"/>
              </a:rPr>
              <a:t>The Japanese perform </a:t>
            </a:r>
            <a:r>
              <a:rPr lang="en-US" sz="1800" i="1" dirty="0" err="1">
                <a:solidFill>
                  <a:schemeClr val="tx1"/>
                </a:solidFill>
                <a:latin typeface="Anuphan"/>
                <a:cs typeface="Anuphan"/>
              </a:rPr>
              <a:t>shishi-mai</a:t>
            </a:r>
            <a:r>
              <a:rPr lang="en-US" sz="1800" dirty="0">
                <a:solidFill>
                  <a:schemeClr val="tx1"/>
                </a:solidFill>
                <a:latin typeface="Anuphan"/>
                <a:cs typeface="Anuphan"/>
              </a:rPr>
              <a:t> to chase away bad spirits and to bring good luck. </a:t>
            </a:r>
          </a:p>
        </p:txBody>
      </p:sp>
      <p:graphicFrame>
        <p:nvGraphicFramePr>
          <p:cNvPr id="9" name="Table 8">
            <a:extLst>
              <a:ext uri="{FF2B5EF4-FFF2-40B4-BE49-F238E27FC236}">
                <a16:creationId xmlns:a16="http://schemas.microsoft.com/office/drawing/2014/main" id="{03192181-7B08-CDC1-6397-40350BFB27F7}"/>
              </a:ext>
            </a:extLst>
          </p:cNvPr>
          <p:cNvGraphicFramePr>
            <a:graphicFrameLocks noGrp="1"/>
          </p:cNvGraphicFramePr>
          <p:nvPr>
            <p:extLst>
              <p:ext uri="{D42A27DB-BD31-4B8C-83A1-F6EECF244321}">
                <p14:modId xmlns:p14="http://schemas.microsoft.com/office/powerpoint/2010/main" val="3804036918"/>
              </p:ext>
            </p:extLst>
          </p:nvPr>
        </p:nvGraphicFramePr>
        <p:xfrm>
          <a:off x="166390" y="820501"/>
          <a:ext cx="3943386" cy="4169629"/>
        </p:xfrm>
        <a:graphic>
          <a:graphicData uri="http://schemas.openxmlformats.org/drawingml/2006/table">
            <a:tbl>
              <a:tblPr firstRow="1" bandRow="1">
                <a:tableStyleId>{5C22544A-7EE6-4342-B048-85BDC9FD1C3A}</a:tableStyleId>
              </a:tblPr>
              <a:tblGrid>
                <a:gridCol w="1406125">
                  <a:extLst>
                    <a:ext uri="{9D8B030D-6E8A-4147-A177-3AD203B41FA5}">
                      <a16:colId xmlns:a16="http://schemas.microsoft.com/office/drawing/2014/main" val="1488879106"/>
                    </a:ext>
                  </a:extLst>
                </a:gridCol>
                <a:gridCol w="2537261">
                  <a:extLst>
                    <a:ext uri="{9D8B030D-6E8A-4147-A177-3AD203B41FA5}">
                      <a16:colId xmlns:a16="http://schemas.microsoft.com/office/drawing/2014/main" val="832176567"/>
                    </a:ext>
                  </a:extLst>
                </a:gridCol>
              </a:tblGrid>
              <a:tr h="353916">
                <a:tc gridSpan="2">
                  <a:txBody>
                    <a:bodyPr/>
                    <a:lstStyle/>
                    <a:p>
                      <a:pPr algn="ctr"/>
                      <a:r>
                        <a:rPr lang="en-GB" sz="1600" dirty="0"/>
                        <a:t>JAPANESE LION DANCE</a:t>
                      </a:r>
                    </a:p>
                  </a:txBody>
                  <a:tcPr/>
                </a:tc>
                <a:tc hMerge="1">
                  <a:txBody>
                    <a:bodyPr/>
                    <a:lstStyle/>
                    <a:p>
                      <a:endParaRPr lang="en-GB"/>
                    </a:p>
                  </a:txBody>
                  <a:tcPr/>
                </a:tc>
                <a:extLst>
                  <a:ext uri="{0D108BD9-81ED-4DB2-BD59-A6C34878D82A}">
                    <a16:rowId xmlns:a16="http://schemas.microsoft.com/office/drawing/2014/main" val="868754949"/>
                  </a:ext>
                </a:extLst>
              </a:tr>
              <a:tr h="763033">
                <a:tc>
                  <a:txBody>
                    <a:bodyPr/>
                    <a:lstStyle/>
                    <a:p>
                      <a:pPr>
                        <a:lnSpc>
                          <a:spcPts val="1800"/>
                        </a:lnSpc>
                      </a:pPr>
                      <a:r>
                        <a:rPr lang="en-GB" sz="1400" b="1" dirty="0"/>
                        <a:t>Japanese name</a:t>
                      </a:r>
                    </a:p>
                  </a:txBody>
                  <a:tcPr/>
                </a:tc>
                <a:tc>
                  <a:txBody>
                    <a:bodyPr/>
                    <a:lstStyle/>
                    <a:p>
                      <a:pPr>
                        <a:lnSpc>
                          <a:spcPts val="1800"/>
                        </a:lnSpc>
                      </a:pPr>
                      <a:r>
                        <a:rPr lang="en-GB" sz="1500" dirty="0"/>
                        <a:t>(1) __________________</a:t>
                      </a:r>
                    </a:p>
                  </a:txBody>
                  <a:tcPr/>
                </a:tc>
                <a:extLst>
                  <a:ext uri="{0D108BD9-81ED-4DB2-BD59-A6C34878D82A}">
                    <a16:rowId xmlns:a16="http://schemas.microsoft.com/office/drawing/2014/main" val="1891787324"/>
                  </a:ext>
                </a:extLst>
              </a:tr>
              <a:tr h="480833">
                <a:tc>
                  <a:txBody>
                    <a:bodyPr/>
                    <a:lstStyle/>
                    <a:p>
                      <a:pPr>
                        <a:lnSpc>
                          <a:spcPts val="1800"/>
                        </a:lnSpc>
                      </a:pPr>
                      <a:r>
                        <a:rPr lang="en-GB" sz="1400" b="1" dirty="0"/>
                        <a:t>Occasions</a:t>
                      </a:r>
                    </a:p>
                  </a:txBody>
                  <a:tcPr/>
                </a:tc>
                <a:tc>
                  <a:txBody>
                    <a:bodyPr/>
                    <a:lstStyle/>
                    <a:p>
                      <a:pPr>
                        <a:lnSpc>
                          <a:spcPts val="1800"/>
                        </a:lnSpc>
                      </a:pPr>
                      <a:r>
                        <a:rPr lang="en-GB" sz="1500" dirty="0"/>
                        <a:t>(2) ________________ </a:t>
                      </a:r>
                    </a:p>
                    <a:p>
                      <a:pPr>
                        <a:lnSpc>
                          <a:spcPts val="1800"/>
                        </a:lnSpc>
                      </a:pPr>
                      <a:r>
                        <a:rPr lang="en-GB" sz="1500" dirty="0"/>
                        <a:t>- other important occasions</a:t>
                      </a:r>
                    </a:p>
                  </a:txBody>
                  <a:tcPr/>
                </a:tc>
                <a:extLst>
                  <a:ext uri="{0D108BD9-81ED-4DB2-BD59-A6C34878D82A}">
                    <a16:rowId xmlns:a16="http://schemas.microsoft.com/office/drawing/2014/main" val="2143218868"/>
                  </a:ext>
                </a:extLst>
              </a:tr>
              <a:tr h="542672">
                <a:tc>
                  <a:txBody>
                    <a:bodyPr/>
                    <a:lstStyle/>
                    <a:p>
                      <a:pPr>
                        <a:lnSpc>
                          <a:spcPts val="1800"/>
                        </a:lnSpc>
                      </a:pPr>
                      <a:r>
                        <a:rPr lang="en-GB" sz="1400" b="1" dirty="0"/>
                        <a:t>Number of performers</a:t>
                      </a:r>
                    </a:p>
                  </a:txBody>
                  <a:tcPr/>
                </a:tc>
                <a:tc>
                  <a:txBody>
                    <a:bodyPr/>
                    <a:lstStyle/>
                    <a:p>
                      <a:pPr>
                        <a:lnSpc>
                          <a:spcPts val="1800"/>
                        </a:lnSpc>
                      </a:pPr>
                      <a:r>
                        <a:rPr lang="en-GB" sz="1500" dirty="0"/>
                        <a:t>one or more</a:t>
                      </a:r>
                    </a:p>
                  </a:txBody>
                  <a:tcPr/>
                </a:tc>
                <a:extLst>
                  <a:ext uri="{0D108BD9-81ED-4DB2-BD59-A6C34878D82A}">
                    <a16:rowId xmlns:a16="http://schemas.microsoft.com/office/drawing/2014/main" val="2803470329"/>
                  </a:ext>
                </a:extLst>
              </a:tr>
              <a:tr h="306728">
                <a:tc>
                  <a:txBody>
                    <a:bodyPr/>
                    <a:lstStyle/>
                    <a:p>
                      <a:pPr>
                        <a:lnSpc>
                          <a:spcPts val="1800"/>
                        </a:lnSpc>
                      </a:pPr>
                      <a:r>
                        <a:rPr lang="en-GB" sz="1400" b="1" dirty="0"/>
                        <a:t>Skills</a:t>
                      </a:r>
                    </a:p>
                  </a:txBody>
                  <a:tcPr/>
                </a:tc>
                <a:tc>
                  <a:txBody>
                    <a:bodyPr/>
                    <a:lstStyle/>
                    <a:p>
                      <a:pPr>
                        <a:lnSpc>
                          <a:spcPts val="1800"/>
                        </a:lnSpc>
                      </a:pPr>
                      <a:r>
                        <a:rPr lang="en-GB" sz="1500" dirty="0"/>
                        <a:t>(3) ____________</a:t>
                      </a:r>
                    </a:p>
                  </a:txBody>
                  <a:tcPr/>
                </a:tc>
                <a:extLst>
                  <a:ext uri="{0D108BD9-81ED-4DB2-BD59-A6C34878D82A}">
                    <a16:rowId xmlns:a16="http://schemas.microsoft.com/office/drawing/2014/main" val="2981613883"/>
                  </a:ext>
                </a:extLst>
              </a:tr>
              <a:tr h="306728">
                <a:tc>
                  <a:txBody>
                    <a:bodyPr/>
                    <a:lstStyle/>
                    <a:p>
                      <a:pPr>
                        <a:lnSpc>
                          <a:spcPts val="1800"/>
                        </a:lnSpc>
                      </a:pPr>
                      <a:r>
                        <a:rPr lang="en-GB" sz="1400" b="1" dirty="0"/>
                        <a:t>Dance partner</a:t>
                      </a:r>
                    </a:p>
                  </a:txBody>
                  <a:tcPr/>
                </a:tc>
                <a:tc>
                  <a:txBody>
                    <a:bodyPr/>
                    <a:lstStyle/>
                    <a:p>
                      <a:pPr>
                        <a:lnSpc>
                          <a:spcPts val="1800"/>
                        </a:lnSpc>
                      </a:pPr>
                      <a:r>
                        <a:rPr lang="en-GB" sz="1500" dirty="0"/>
                        <a:t>no dance partner</a:t>
                      </a:r>
                    </a:p>
                  </a:txBody>
                  <a:tcPr/>
                </a:tc>
                <a:extLst>
                  <a:ext uri="{0D108BD9-81ED-4DB2-BD59-A6C34878D82A}">
                    <a16:rowId xmlns:a16="http://schemas.microsoft.com/office/drawing/2014/main" val="1292124465"/>
                  </a:ext>
                </a:extLst>
              </a:tr>
              <a:tr h="542672">
                <a:tc>
                  <a:txBody>
                    <a:bodyPr/>
                    <a:lstStyle/>
                    <a:p>
                      <a:pPr>
                        <a:lnSpc>
                          <a:spcPts val="1800"/>
                        </a:lnSpc>
                      </a:pPr>
                      <a:r>
                        <a:rPr lang="en-GB" sz="1400" b="1" dirty="0"/>
                        <a:t>Musical instruments</a:t>
                      </a:r>
                    </a:p>
                  </a:txBody>
                  <a:tcPr/>
                </a:tc>
                <a:tc>
                  <a:txBody>
                    <a:bodyPr/>
                    <a:lstStyle/>
                    <a:p>
                      <a:pPr>
                        <a:lnSpc>
                          <a:spcPts val="1800"/>
                        </a:lnSpc>
                      </a:pPr>
                      <a:r>
                        <a:rPr lang="en-GB" sz="1500" dirty="0"/>
                        <a:t>(4) _______ and drums</a:t>
                      </a:r>
                    </a:p>
                  </a:txBody>
                  <a:tcPr/>
                </a:tc>
                <a:extLst>
                  <a:ext uri="{0D108BD9-81ED-4DB2-BD59-A6C34878D82A}">
                    <a16:rowId xmlns:a16="http://schemas.microsoft.com/office/drawing/2014/main" val="1805232159"/>
                  </a:ext>
                </a:extLst>
              </a:tr>
              <a:tr h="778616">
                <a:tc>
                  <a:txBody>
                    <a:bodyPr/>
                    <a:lstStyle/>
                    <a:p>
                      <a:pPr>
                        <a:lnSpc>
                          <a:spcPts val="1800"/>
                        </a:lnSpc>
                      </a:pPr>
                      <a:r>
                        <a:rPr lang="en-GB" sz="1400" b="1" dirty="0"/>
                        <a:t>Purposes</a:t>
                      </a:r>
                    </a:p>
                  </a:txBody>
                  <a:tcPr/>
                </a:tc>
                <a:tc>
                  <a:txBody>
                    <a:bodyPr/>
                    <a:lstStyle/>
                    <a:p>
                      <a:pPr>
                        <a:lnSpc>
                          <a:spcPts val="1800"/>
                        </a:lnSpc>
                      </a:pPr>
                      <a:r>
                        <a:rPr lang="en-US" sz="1500" dirty="0"/>
                        <a:t>- to chase away (5) </a:t>
                      </a:r>
                      <a:r>
                        <a:rPr lang="en-GB" sz="1500" dirty="0"/>
                        <a:t>____________</a:t>
                      </a:r>
                      <a:r>
                        <a:rPr lang="en-US" sz="1500" dirty="0"/>
                        <a:t> </a:t>
                      </a:r>
                    </a:p>
                    <a:p>
                      <a:pPr>
                        <a:lnSpc>
                          <a:spcPts val="1800"/>
                        </a:lnSpc>
                      </a:pPr>
                      <a:r>
                        <a:rPr lang="en-US" sz="1500" dirty="0"/>
                        <a:t>- to bring good luck</a:t>
                      </a:r>
                      <a:endParaRPr lang="en-GB" sz="1500" dirty="0"/>
                    </a:p>
                  </a:txBody>
                  <a:tcPr/>
                </a:tc>
                <a:extLst>
                  <a:ext uri="{0D108BD9-81ED-4DB2-BD59-A6C34878D82A}">
                    <a16:rowId xmlns:a16="http://schemas.microsoft.com/office/drawing/2014/main" val="321618938"/>
                  </a:ext>
                </a:extLst>
              </a:tr>
            </a:tbl>
          </a:graphicData>
        </a:graphic>
      </p:graphicFrame>
      <p:sp>
        <p:nvSpPr>
          <p:cNvPr id="13" name="Title 1">
            <a:extLst>
              <a:ext uri="{FF2B5EF4-FFF2-40B4-BE49-F238E27FC236}">
                <a16:creationId xmlns:a16="http://schemas.microsoft.com/office/drawing/2014/main" id="{852AE739-3F67-3D61-3B12-91F42D370FA3}"/>
              </a:ext>
            </a:extLst>
          </p:cNvPr>
          <p:cNvSpPr>
            <a:spLocks noGrp="1"/>
          </p:cNvSpPr>
          <p:nvPr>
            <p:ph type="title"/>
          </p:nvPr>
        </p:nvSpPr>
        <p:spPr>
          <a:xfrm>
            <a:off x="818611" y="149921"/>
            <a:ext cx="7704000" cy="572700"/>
          </a:xfrm>
        </p:spPr>
        <p:txBody>
          <a:bodyPr/>
          <a:lstStyle/>
          <a:p>
            <a:r>
              <a:rPr lang="en-US" sz="1800" dirty="0"/>
              <a:t>Exercise 3. Read the text about the lion dance in Japan and complete the table with the information from the text. </a:t>
            </a:r>
          </a:p>
        </p:txBody>
      </p:sp>
    </p:spTree>
    <p:extLst>
      <p:ext uri="{BB962C8B-B14F-4D97-AF65-F5344CB8AC3E}">
        <p14:creationId xmlns:p14="http://schemas.microsoft.com/office/powerpoint/2010/main" val="3699134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94025" y="155255"/>
            <a:ext cx="9389944" cy="438582"/>
          </a:xfrm>
          <a:prstGeom prst="rect">
            <a:avLst/>
          </a:prstGeom>
          <a:noFill/>
          <a:effectLst/>
        </p:spPr>
        <p:txBody>
          <a:bodyPr wrap="square" rtlCol="0">
            <a:spAutoFit/>
          </a:bodyPr>
          <a:lstStyle/>
          <a:p>
            <a:r>
              <a:rPr lang="en-US" sz="2250" b="1">
                <a:effectLst>
                  <a:glow rad="88900">
                    <a:schemeClr val="bg1"/>
                  </a:glow>
                </a:effectLst>
                <a:latin typeface="Arial" panose="020B0604020202020204" pitchFamily="34" charset="0"/>
                <a:cs typeface="Arial" panose="020B0604020202020204" pitchFamily="34" charset="0"/>
              </a:rPr>
              <a:t>THE JAPANESE LION DANCE &amp; VIETNAMESE UNICORN DANCE</a:t>
            </a:r>
          </a:p>
        </p:txBody>
      </p:sp>
      <p:graphicFrame>
        <p:nvGraphicFramePr>
          <p:cNvPr id="9" name="Table 8"/>
          <p:cNvGraphicFramePr>
            <a:graphicFrameLocks noGrp="1"/>
          </p:cNvGraphicFramePr>
          <p:nvPr>
            <p:extLst>
              <p:ext uri="{D42A27DB-BD31-4B8C-83A1-F6EECF244321}">
                <p14:modId xmlns:p14="http://schemas.microsoft.com/office/powerpoint/2010/main" val="4071074877"/>
              </p:ext>
            </p:extLst>
          </p:nvPr>
        </p:nvGraphicFramePr>
        <p:xfrm>
          <a:off x="94025" y="932934"/>
          <a:ext cx="8720500" cy="4055311"/>
        </p:xfrm>
        <a:graphic>
          <a:graphicData uri="http://schemas.openxmlformats.org/drawingml/2006/table">
            <a:tbl>
              <a:tblPr firstRow="1" bandRow="1">
                <a:tableStyleId>{5C22544A-7EE6-4342-B048-85BDC9FD1C3A}</a:tableStyleId>
              </a:tblPr>
              <a:tblGrid>
                <a:gridCol w="4360250">
                  <a:extLst>
                    <a:ext uri="{9D8B030D-6E8A-4147-A177-3AD203B41FA5}">
                      <a16:colId xmlns:a16="http://schemas.microsoft.com/office/drawing/2014/main" val="1488879106"/>
                    </a:ext>
                  </a:extLst>
                </a:gridCol>
                <a:gridCol w="4360250">
                  <a:extLst>
                    <a:ext uri="{9D8B030D-6E8A-4147-A177-3AD203B41FA5}">
                      <a16:colId xmlns:a16="http://schemas.microsoft.com/office/drawing/2014/main" val="832176567"/>
                    </a:ext>
                  </a:extLst>
                </a:gridCol>
              </a:tblGrid>
              <a:tr h="471591">
                <a:tc gridSpan="2">
                  <a:txBody>
                    <a:bodyPr/>
                    <a:lstStyle/>
                    <a:p>
                      <a:pPr algn="ctr"/>
                      <a:r>
                        <a:rPr lang="en-GB" sz="2400"/>
                        <a:t>JAPANESE LION DANCE</a:t>
                      </a:r>
                    </a:p>
                  </a:txBody>
                  <a:tcPr marL="68580" marR="68580" marT="34290" marB="34290"/>
                </a:tc>
                <a:tc hMerge="1">
                  <a:txBody>
                    <a:bodyPr/>
                    <a:lstStyle/>
                    <a:p>
                      <a:endParaRPr lang="en-GB"/>
                    </a:p>
                  </a:txBody>
                  <a:tcPr/>
                </a:tc>
                <a:extLst>
                  <a:ext uri="{0D108BD9-81ED-4DB2-BD59-A6C34878D82A}">
                    <a16:rowId xmlns:a16="http://schemas.microsoft.com/office/drawing/2014/main" val="868754949"/>
                  </a:ext>
                </a:extLst>
              </a:tr>
              <a:tr h="369346">
                <a:tc>
                  <a:txBody>
                    <a:bodyPr/>
                    <a:lstStyle/>
                    <a:p>
                      <a:r>
                        <a:rPr lang="en-GB" sz="2100"/>
                        <a:t>Japanese name</a:t>
                      </a:r>
                    </a:p>
                  </a:txBody>
                  <a:tcPr marL="68580" marR="68580" marT="34290" marB="34290"/>
                </a:tc>
                <a:tc>
                  <a:txBody>
                    <a:bodyPr/>
                    <a:lstStyle/>
                    <a:p>
                      <a:r>
                        <a:rPr lang="en-GB" sz="1800"/>
                        <a:t>(1) __________________</a:t>
                      </a:r>
                    </a:p>
                  </a:txBody>
                  <a:tcPr marL="68580" marR="68580" marT="34290" marB="34290"/>
                </a:tc>
                <a:extLst>
                  <a:ext uri="{0D108BD9-81ED-4DB2-BD59-A6C34878D82A}">
                    <a16:rowId xmlns:a16="http://schemas.microsoft.com/office/drawing/2014/main" val="1891787324"/>
                  </a:ext>
                </a:extLst>
              </a:tr>
              <a:tr h="630061">
                <a:tc>
                  <a:txBody>
                    <a:bodyPr/>
                    <a:lstStyle/>
                    <a:p>
                      <a:r>
                        <a:rPr lang="en-GB" sz="2100"/>
                        <a:t>Occasions</a:t>
                      </a:r>
                    </a:p>
                  </a:txBody>
                  <a:tcPr marL="68580" marR="68580" marT="34290" marB="34290"/>
                </a:tc>
                <a:tc>
                  <a:txBody>
                    <a:bodyPr/>
                    <a:lstStyle/>
                    <a:p>
                      <a:r>
                        <a:rPr lang="en-GB" sz="1800"/>
                        <a:t>– (2) _______________________</a:t>
                      </a:r>
                    </a:p>
                    <a:p>
                      <a:r>
                        <a:rPr lang="en-GB" sz="2100"/>
                        <a:t>– other important occasions</a:t>
                      </a:r>
                    </a:p>
                  </a:txBody>
                  <a:tcPr marL="68580" marR="68580" marT="34290" marB="34290"/>
                </a:tc>
                <a:extLst>
                  <a:ext uri="{0D108BD9-81ED-4DB2-BD59-A6C34878D82A}">
                    <a16:rowId xmlns:a16="http://schemas.microsoft.com/office/drawing/2014/main" val="2143218868"/>
                  </a:ext>
                </a:extLst>
              </a:tr>
              <a:tr h="369346">
                <a:tc>
                  <a:txBody>
                    <a:bodyPr/>
                    <a:lstStyle/>
                    <a:p>
                      <a:r>
                        <a:rPr lang="en-GB" sz="2100"/>
                        <a:t>Number of performers</a:t>
                      </a:r>
                    </a:p>
                  </a:txBody>
                  <a:tcPr marL="68580" marR="68580" marT="34290" marB="34290"/>
                </a:tc>
                <a:tc>
                  <a:txBody>
                    <a:bodyPr/>
                    <a:lstStyle/>
                    <a:p>
                      <a:r>
                        <a:rPr lang="en-GB" sz="2100"/>
                        <a:t>one or more</a:t>
                      </a:r>
                    </a:p>
                  </a:txBody>
                  <a:tcPr marL="68580" marR="68580" marT="34290" marB="34290"/>
                </a:tc>
                <a:extLst>
                  <a:ext uri="{0D108BD9-81ED-4DB2-BD59-A6C34878D82A}">
                    <a16:rowId xmlns:a16="http://schemas.microsoft.com/office/drawing/2014/main" val="2803470329"/>
                  </a:ext>
                </a:extLst>
              </a:tr>
              <a:tr h="369346">
                <a:tc>
                  <a:txBody>
                    <a:bodyPr/>
                    <a:lstStyle/>
                    <a:p>
                      <a:r>
                        <a:rPr lang="en-GB" sz="2100"/>
                        <a:t>Skills</a:t>
                      </a:r>
                    </a:p>
                  </a:txBody>
                  <a:tcPr marL="68580" marR="68580" marT="34290" marB="34290"/>
                </a:tc>
                <a:tc>
                  <a:txBody>
                    <a:bodyPr/>
                    <a:lstStyle/>
                    <a:p>
                      <a:r>
                        <a:rPr lang="en-GB" sz="1800"/>
                        <a:t>(3) ____________</a:t>
                      </a:r>
                    </a:p>
                  </a:txBody>
                  <a:tcPr marL="68580" marR="68580" marT="34290" marB="34290"/>
                </a:tc>
                <a:extLst>
                  <a:ext uri="{0D108BD9-81ED-4DB2-BD59-A6C34878D82A}">
                    <a16:rowId xmlns:a16="http://schemas.microsoft.com/office/drawing/2014/main" val="2981613883"/>
                  </a:ext>
                </a:extLst>
              </a:tr>
              <a:tr h="369346">
                <a:tc>
                  <a:txBody>
                    <a:bodyPr/>
                    <a:lstStyle/>
                    <a:p>
                      <a:r>
                        <a:rPr lang="en-GB" sz="2100"/>
                        <a:t>Dance partner</a:t>
                      </a:r>
                    </a:p>
                  </a:txBody>
                  <a:tcPr marL="68580" marR="68580" marT="34290" marB="34290"/>
                </a:tc>
                <a:tc>
                  <a:txBody>
                    <a:bodyPr/>
                    <a:lstStyle/>
                    <a:p>
                      <a:r>
                        <a:rPr lang="en-GB" sz="2100"/>
                        <a:t>no dance partner</a:t>
                      </a:r>
                    </a:p>
                  </a:txBody>
                  <a:tcPr marL="68580" marR="68580" marT="34290" marB="34290"/>
                </a:tc>
                <a:extLst>
                  <a:ext uri="{0D108BD9-81ED-4DB2-BD59-A6C34878D82A}">
                    <a16:rowId xmlns:a16="http://schemas.microsoft.com/office/drawing/2014/main" val="1292124465"/>
                  </a:ext>
                </a:extLst>
              </a:tr>
              <a:tr h="369346">
                <a:tc>
                  <a:txBody>
                    <a:bodyPr/>
                    <a:lstStyle/>
                    <a:p>
                      <a:r>
                        <a:rPr lang="en-GB" sz="2100"/>
                        <a:t>Musical instruments</a:t>
                      </a:r>
                    </a:p>
                  </a:txBody>
                  <a:tcPr marL="68580" marR="68580" marT="34290" marB="34290"/>
                </a:tc>
                <a:tc>
                  <a:txBody>
                    <a:bodyPr/>
                    <a:lstStyle/>
                    <a:p>
                      <a:r>
                        <a:rPr lang="en-GB" sz="1800"/>
                        <a:t>(4) </a:t>
                      </a:r>
                      <a:r>
                        <a:rPr lang="en-GB" sz="2100"/>
                        <a:t>_______ and drums</a:t>
                      </a:r>
                      <a:endParaRPr lang="en-GB" sz="1800"/>
                    </a:p>
                  </a:txBody>
                  <a:tcPr marL="68580" marR="68580" marT="34290" marB="34290"/>
                </a:tc>
                <a:extLst>
                  <a:ext uri="{0D108BD9-81ED-4DB2-BD59-A6C34878D82A}">
                    <a16:rowId xmlns:a16="http://schemas.microsoft.com/office/drawing/2014/main" val="1805232159"/>
                  </a:ext>
                </a:extLst>
              </a:tr>
              <a:tr h="977680">
                <a:tc>
                  <a:txBody>
                    <a:bodyPr/>
                    <a:lstStyle/>
                    <a:p>
                      <a:r>
                        <a:rPr lang="en-GB" sz="2100"/>
                        <a:t>Purposes</a:t>
                      </a:r>
                    </a:p>
                  </a:txBody>
                  <a:tcPr marL="68580" marR="68580" marT="34290" marB="34290"/>
                </a:tc>
                <a:tc>
                  <a:txBody>
                    <a:bodyPr/>
                    <a:lstStyle/>
                    <a:p>
                      <a:r>
                        <a:rPr lang="en-US" sz="2100"/>
                        <a:t>– to chase away (5) </a:t>
                      </a:r>
                      <a:r>
                        <a:rPr lang="en-GB" sz="2100"/>
                        <a:t>____________</a:t>
                      </a:r>
                      <a:endParaRPr lang="en-US" sz="2100"/>
                    </a:p>
                    <a:p>
                      <a:r>
                        <a:rPr lang="en-US" sz="2100"/>
                        <a:t>– to bring good luck</a:t>
                      </a:r>
                      <a:endParaRPr lang="en-GB" sz="2100"/>
                    </a:p>
                  </a:txBody>
                  <a:tcPr marL="68580" marR="68580" marT="34290" marB="34290"/>
                </a:tc>
                <a:extLst>
                  <a:ext uri="{0D108BD9-81ED-4DB2-BD59-A6C34878D82A}">
                    <a16:rowId xmlns:a16="http://schemas.microsoft.com/office/drawing/2014/main" val="321618938"/>
                  </a:ext>
                </a:extLst>
              </a:tr>
            </a:tbl>
          </a:graphicData>
        </a:graphic>
      </p:graphicFrame>
      <p:sp>
        <p:nvSpPr>
          <p:cNvPr id="29" name="Rectangle 28"/>
          <p:cNvSpPr/>
          <p:nvPr/>
        </p:nvSpPr>
        <p:spPr>
          <a:xfrm>
            <a:off x="5386444" y="1228515"/>
            <a:ext cx="1624268" cy="547586"/>
          </a:xfrm>
          <a:prstGeom prst="rect">
            <a:avLst/>
          </a:prstGeom>
        </p:spPr>
        <p:txBody>
          <a:bodyPr wrap="square">
            <a:spAutoFit/>
          </a:bodyPr>
          <a:lstStyle/>
          <a:p>
            <a:pPr>
              <a:lnSpc>
                <a:spcPct val="150000"/>
              </a:lnSpc>
            </a:pPr>
            <a:r>
              <a:rPr lang="en-US" sz="2250" b="1" i="1" dirty="0">
                <a:solidFill>
                  <a:srgbClr val="F37D91"/>
                </a:solidFill>
                <a:ea typeface="Times New Roman" panose="02020603050405020304" pitchFamily="18" charset="0"/>
              </a:rPr>
              <a:t>shishi-mai</a:t>
            </a:r>
          </a:p>
        </p:txBody>
      </p:sp>
      <p:sp>
        <p:nvSpPr>
          <p:cNvPr id="30" name="Rectangle 29"/>
          <p:cNvSpPr/>
          <p:nvPr/>
        </p:nvSpPr>
        <p:spPr>
          <a:xfrm>
            <a:off x="5027847" y="1667013"/>
            <a:ext cx="4116153" cy="547586"/>
          </a:xfrm>
          <a:prstGeom prst="rect">
            <a:avLst/>
          </a:prstGeom>
        </p:spPr>
        <p:txBody>
          <a:bodyPr wrap="square">
            <a:spAutoFit/>
          </a:bodyPr>
          <a:lstStyle/>
          <a:p>
            <a:pPr>
              <a:lnSpc>
                <a:spcPct val="150000"/>
              </a:lnSpc>
            </a:pPr>
            <a:r>
              <a:rPr lang="en-US" sz="2250" b="1">
                <a:solidFill>
                  <a:srgbClr val="F37D91"/>
                </a:solidFill>
                <a:ea typeface="Times New Roman" panose="02020603050405020304" pitchFamily="18" charset="0"/>
              </a:rPr>
              <a:t>New Year celebrations</a:t>
            </a:r>
            <a:endParaRPr lang="en-US" sz="2250" b="1" dirty="0">
              <a:solidFill>
                <a:srgbClr val="F37D91"/>
              </a:solidFill>
              <a:ea typeface="Times New Roman" panose="02020603050405020304" pitchFamily="18" charset="0"/>
            </a:endParaRPr>
          </a:p>
        </p:txBody>
      </p:sp>
      <p:sp>
        <p:nvSpPr>
          <p:cNvPr id="33" name="Rectangle 32"/>
          <p:cNvSpPr/>
          <p:nvPr/>
        </p:nvSpPr>
        <p:spPr>
          <a:xfrm>
            <a:off x="5165593" y="2653097"/>
            <a:ext cx="2395791" cy="547586"/>
          </a:xfrm>
          <a:prstGeom prst="rect">
            <a:avLst/>
          </a:prstGeom>
        </p:spPr>
        <p:txBody>
          <a:bodyPr wrap="square">
            <a:spAutoFit/>
          </a:bodyPr>
          <a:lstStyle/>
          <a:p>
            <a:pPr>
              <a:lnSpc>
                <a:spcPct val="150000"/>
              </a:lnSpc>
            </a:pPr>
            <a:r>
              <a:rPr lang="en-US" sz="2250" b="1">
                <a:solidFill>
                  <a:srgbClr val="F37D91"/>
                </a:solidFill>
                <a:ea typeface="Times New Roman" panose="02020603050405020304" pitchFamily="18" charset="0"/>
              </a:rPr>
              <a:t>acrobatics </a:t>
            </a:r>
            <a:endParaRPr lang="en-US" sz="2250" b="1" dirty="0">
              <a:solidFill>
                <a:srgbClr val="F37D91"/>
              </a:solidFill>
              <a:ea typeface="Times New Roman" panose="02020603050405020304" pitchFamily="18" charset="0"/>
            </a:endParaRPr>
          </a:p>
        </p:txBody>
      </p:sp>
      <p:sp>
        <p:nvSpPr>
          <p:cNvPr id="34" name="Rectangle 33"/>
          <p:cNvSpPr/>
          <p:nvPr/>
        </p:nvSpPr>
        <p:spPr>
          <a:xfrm>
            <a:off x="5027847" y="3469533"/>
            <a:ext cx="971439" cy="547586"/>
          </a:xfrm>
          <a:prstGeom prst="rect">
            <a:avLst/>
          </a:prstGeom>
        </p:spPr>
        <p:txBody>
          <a:bodyPr wrap="square">
            <a:spAutoFit/>
          </a:bodyPr>
          <a:lstStyle/>
          <a:p>
            <a:pPr>
              <a:lnSpc>
                <a:spcPct val="150000"/>
              </a:lnSpc>
            </a:pPr>
            <a:r>
              <a:rPr lang="en-US" sz="2250" b="1">
                <a:solidFill>
                  <a:srgbClr val="F37D91"/>
                </a:solidFill>
                <a:ea typeface="Times New Roman" panose="02020603050405020304" pitchFamily="18" charset="0"/>
              </a:rPr>
              <a:t>flutes </a:t>
            </a:r>
            <a:endParaRPr lang="en-US" sz="2250" b="1" dirty="0">
              <a:solidFill>
                <a:srgbClr val="F37D91"/>
              </a:solidFill>
              <a:ea typeface="Times New Roman" panose="02020603050405020304" pitchFamily="18" charset="0"/>
            </a:endParaRPr>
          </a:p>
        </p:txBody>
      </p:sp>
      <p:sp>
        <p:nvSpPr>
          <p:cNvPr id="35" name="Rectangle 34"/>
          <p:cNvSpPr/>
          <p:nvPr/>
        </p:nvSpPr>
        <p:spPr>
          <a:xfrm>
            <a:off x="6997723" y="3820671"/>
            <a:ext cx="2531873" cy="547586"/>
          </a:xfrm>
          <a:prstGeom prst="rect">
            <a:avLst/>
          </a:prstGeom>
        </p:spPr>
        <p:txBody>
          <a:bodyPr wrap="square">
            <a:spAutoFit/>
          </a:bodyPr>
          <a:lstStyle/>
          <a:p>
            <a:pPr>
              <a:lnSpc>
                <a:spcPct val="150000"/>
              </a:lnSpc>
            </a:pPr>
            <a:r>
              <a:rPr lang="en-US" sz="2250" b="1">
                <a:solidFill>
                  <a:srgbClr val="F37D91"/>
                </a:solidFill>
                <a:ea typeface="Times New Roman" panose="02020603050405020304" pitchFamily="18" charset="0"/>
              </a:rPr>
              <a:t>bad spirits</a:t>
            </a:r>
            <a:endParaRPr lang="en-US" sz="2250" b="1" dirty="0">
              <a:solidFill>
                <a:srgbClr val="F37D91"/>
              </a:solidFill>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asons of the Year by Slidesgo">
  <a:themeElements>
    <a:clrScheme name="Simple Light">
      <a:dk1>
        <a:srgbClr val="2E3840"/>
      </a:dk1>
      <a:lt1>
        <a:srgbClr val="FFFFFF"/>
      </a:lt1>
      <a:dk2>
        <a:srgbClr val="6FA8DC"/>
      </a:dk2>
      <a:lt2>
        <a:srgbClr val="BD8445"/>
      </a:lt2>
      <a:accent1>
        <a:srgbClr val="E17D00"/>
      </a:accent1>
      <a:accent2>
        <a:srgbClr val="F2B93A"/>
      </a:accent2>
      <a:accent3>
        <a:srgbClr val="829D4A"/>
      </a:accent3>
      <a:accent4>
        <a:srgbClr val="08867B"/>
      </a:accent4>
      <a:accent5>
        <a:srgbClr val="9876C1"/>
      </a:accent5>
      <a:accent6>
        <a:srgbClr val="FE5D78"/>
      </a:accent6>
      <a:hlink>
        <a:srgbClr val="2E38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1446</TotalTime>
  <Words>757</Words>
  <Application>Microsoft Office PowerPoint</Application>
  <PresentationFormat>On-screen Show (16:9)</PresentationFormat>
  <Paragraphs>140</Paragraphs>
  <Slides>13</Slides>
  <Notes>7</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American Typewriter</vt:lpstr>
      <vt:lpstr>Anaheim</vt:lpstr>
      <vt:lpstr>Anuphan</vt:lpstr>
      <vt:lpstr>Arial</vt:lpstr>
      <vt:lpstr>Arial Rounded MT Bold</vt:lpstr>
      <vt:lpstr>Bebas Neue</vt:lpstr>
      <vt:lpstr>Cabin</vt:lpstr>
      <vt:lpstr>Days One</vt:lpstr>
      <vt:lpstr>Nunito Light</vt:lpstr>
      <vt:lpstr>Seasons of the Year by Slidesgo</vt:lpstr>
      <vt:lpstr>Warm up : Guess the phrases</vt:lpstr>
      <vt:lpstr>Unit 5 Our customs  and traditions</vt:lpstr>
      <vt:lpstr>After this lesson, students will be able to:</vt:lpstr>
      <vt:lpstr>Exercise 1. Listen and read the conversation below. Pay attention to the highlighted parts.</vt:lpstr>
      <vt:lpstr>Should</vt:lpstr>
      <vt:lpstr>Exercise 2. Work in pairs. Make similar conversations with the following situations.   </vt:lpstr>
      <vt:lpstr>Exercise 2. Work in pairs. Make similar conversations with the following situations.   </vt:lpstr>
      <vt:lpstr>Exercise 3. Read the text about the lion dance in Japan and complete the table with the information from the text. </vt:lpstr>
      <vt:lpstr>PowerPoint Presentation</vt:lpstr>
      <vt:lpstr>THE JAPANESE LION DANCE &amp; VIETNAMESE UNICORN DANCE </vt:lpstr>
      <vt:lpstr>Exercise 4. Work in groups. Read Mai’s notes on the Vietnamese unicorn dance. Compare the Vietnamese unicorn dance with the Japanese lion dance. </vt:lpstr>
      <vt:lpstr>Consolidation/ Wrap-up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Our customs  and traditions</dc:title>
  <cp:lastModifiedBy>BinhNV13</cp:lastModifiedBy>
  <cp:revision>37</cp:revision>
  <dcterms:modified xsi:type="dcterms:W3CDTF">2023-08-20T08:45:44Z</dcterms:modified>
</cp:coreProperties>
</file>